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7" r:id="rId4"/>
    <p:sldId id="261" r:id="rId5"/>
    <p:sldId id="262" r:id="rId6"/>
    <p:sldId id="287" r:id="rId7"/>
    <p:sldId id="266" r:id="rId8"/>
    <p:sldId id="290" r:id="rId9"/>
    <p:sldId id="269" r:id="rId10"/>
    <p:sldId id="270" r:id="rId11"/>
    <p:sldId id="284" r:id="rId12"/>
    <p:sldId id="276" r:id="rId13"/>
    <p:sldId id="275" r:id="rId14"/>
    <p:sldId id="285" r:id="rId15"/>
    <p:sldId id="288" r:id="rId16"/>
    <p:sldId id="258" r:id="rId17"/>
    <p:sldId id="282" r:id="rId18"/>
    <p:sldId id="278" r:id="rId19"/>
    <p:sldId id="283" r:id="rId20"/>
    <p:sldId id="286" r:id="rId21"/>
    <p:sldId id="260" r:id="rId22"/>
    <p:sldId id="263" r:id="rId23"/>
    <p:sldId id="267" r:id="rId24"/>
    <p:sldId id="259" r:id="rId25"/>
    <p:sldId id="265" r:id="rId26"/>
    <p:sldId id="268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56"/>
  </p:normalViewPr>
  <p:slideViewPr>
    <p:cSldViewPr>
      <p:cViewPr varScale="1">
        <p:scale>
          <a:sx n="83" d="100"/>
          <a:sy n="83" d="100"/>
        </p:scale>
        <p:origin x="9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A1B5-64B4-45E5-BAE1-FA4D82FC7A45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0AEA-06BA-49AF-801A-F4E97284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99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0AEA-06BA-49AF-801A-F4E972841FF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75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4B6A0E-8311-4E3A-8C59-C1A0E7DBF159}" type="datetimeFigureOut">
              <a:rPr lang="en-CA" smtClean="0"/>
              <a:t>2021-05-17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streetcentre.ca/" TargetMode="External"/><Relationship Id="rId2" Type="http://schemas.openxmlformats.org/officeDocument/2006/relationships/hyperlink" Target="https://www.fadsyuko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esnet.yk.ca/schools/woodstreet/chaos/chaoshike/images/dscf8548_jpg.jpg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93776"/>
          </a:xfrm>
        </p:spPr>
        <p:txBody>
          <a:bodyPr>
            <a:normAutofit/>
          </a:bodyPr>
          <a:lstStyle/>
          <a:p>
            <a:r>
              <a:rPr lang="en-CA" sz="2800" dirty="0"/>
              <a:t>Course Selection</a:t>
            </a:r>
          </a:p>
          <a:p>
            <a:r>
              <a:rPr lang="en-CA" sz="2800" dirty="0"/>
              <a:t>for </a:t>
            </a:r>
          </a:p>
          <a:p>
            <a:r>
              <a:rPr lang="en-CA" sz="2800" dirty="0" smtClean="0"/>
              <a:t>2021-2022 </a:t>
            </a:r>
            <a:r>
              <a:rPr lang="en-CA" sz="2800" dirty="0"/>
              <a:t>School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F. H. Collins Secondary School</a:t>
            </a:r>
          </a:p>
        </p:txBody>
      </p:sp>
      <p:pic>
        <p:nvPicPr>
          <p:cNvPr id="1026" name="Picture 2" descr="http://www.yesnet.yk.ca/schools/fhcollins/newfh/graphics/warriorlogo_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190625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Twelve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Studies 12 or English 12 First </a:t>
            </a:r>
            <a:r>
              <a:rPr lang="en-CA" dirty="0" smtClean="0"/>
              <a:t>Peoples</a:t>
            </a:r>
          </a:p>
          <a:p>
            <a:r>
              <a:rPr lang="en-CA" dirty="0"/>
              <a:t>Career Life Connections 12 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</a:t>
            </a:r>
            <a:r>
              <a:rPr lang="en-CA" dirty="0" smtClean="0"/>
              <a:t>12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English  Studies 12 or English 12 First </a:t>
            </a:r>
            <a:r>
              <a:rPr lang="en-CA" dirty="0" smtClean="0"/>
              <a:t>Peoples</a:t>
            </a:r>
          </a:p>
          <a:p>
            <a:r>
              <a:rPr lang="en-CA" dirty="0"/>
              <a:t>Career Life Connections 12 </a:t>
            </a:r>
          </a:p>
          <a:p>
            <a:r>
              <a:rPr lang="en-CA" dirty="0" err="1"/>
              <a:t>Français</a:t>
            </a:r>
            <a:r>
              <a:rPr lang="en-CA" dirty="0"/>
              <a:t>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655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Academic Electives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Non-Academic Electives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38600" cy="3822192"/>
          </a:xfrm>
        </p:spPr>
        <p:txBody>
          <a:bodyPr>
            <a:normAutofit/>
          </a:bodyPr>
          <a:lstStyle/>
          <a:p>
            <a:r>
              <a:rPr lang="en-US" sz="2000" dirty="0"/>
              <a:t>Math (Foundations, Pre-calculus, Calculus, AP Calculus)</a:t>
            </a:r>
          </a:p>
          <a:p>
            <a:r>
              <a:rPr lang="en-US" sz="2000" dirty="0"/>
              <a:t>Anatomy and Physiology, Chemistry, Physics, Geology, Environmental Science</a:t>
            </a:r>
            <a:r>
              <a:rPr lang="en-US" sz="2000" dirty="0" smtClean="0"/>
              <a:t>, History, </a:t>
            </a:r>
            <a:r>
              <a:rPr lang="en-US" sz="2000" dirty="0"/>
              <a:t>Yukon First Nations, Social </a:t>
            </a:r>
            <a:r>
              <a:rPr lang="en-US" sz="2000" dirty="0" smtClean="0"/>
              <a:t>Justice, </a:t>
            </a:r>
            <a:r>
              <a:rPr lang="en-US" sz="2000" i="1" dirty="0" smtClean="0"/>
              <a:t>Comparative Cultures, </a:t>
            </a:r>
            <a:r>
              <a:rPr lang="en-US" sz="2000" i="1" dirty="0"/>
              <a:t>Law Studies</a:t>
            </a:r>
          </a:p>
          <a:p>
            <a:r>
              <a:rPr lang="en-US" sz="2000" dirty="0"/>
              <a:t>French, Français Langue, Spanish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Math (Apprenticeship &amp; Workplace)</a:t>
            </a:r>
          </a:p>
          <a:p>
            <a:r>
              <a:rPr lang="en-US" sz="2000" dirty="0" smtClean="0"/>
              <a:t>Carpentry</a:t>
            </a:r>
            <a:r>
              <a:rPr lang="en-US" sz="2000" dirty="0"/>
              <a:t>, Auto, Metal, Physical, Education, </a:t>
            </a:r>
            <a:r>
              <a:rPr lang="en-US" sz="2000" dirty="0" smtClean="0"/>
              <a:t>Entrepreneurship, Psychology, Philosophy, </a:t>
            </a:r>
            <a:r>
              <a:rPr lang="en-US" sz="2000" dirty="0"/>
              <a:t>Art, </a:t>
            </a:r>
            <a:r>
              <a:rPr lang="en-US" sz="2000" dirty="0" smtClean="0"/>
              <a:t>Music (Band) Photo, Animation, Drafting, Foods, numerous </a:t>
            </a:r>
            <a:r>
              <a:rPr lang="en-US" sz="2000" dirty="0"/>
              <a:t>other courses</a:t>
            </a:r>
          </a:p>
          <a:p>
            <a:r>
              <a:rPr lang="en-US" sz="2000" dirty="0"/>
              <a:t>External credits</a:t>
            </a:r>
            <a:endParaRPr lang="en-C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Twelve Electives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53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External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/>
              <a:t>Driver’s Ed 11 (2 credits)</a:t>
            </a:r>
          </a:p>
          <a:p>
            <a:r>
              <a:rPr lang="en-CA" sz="2400" dirty="0"/>
              <a:t>Bronze Cross (2 credits)</a:t>
            </a:r>
          </a:p>
          <a:p>
            <a:r>
              <a:rPr lang="en-CA" sz="2400" dirty="0"/>
              <a:t>NLS (2 credits)</a:t>
            </a:r>
          </a:p>
          <a:p>
            <a:r>
              <a:rPr lang="en-CA" sz="2400" dirty="0"/>
              <a:t>Swim Instructor (2 credits)</a:t>
            </a:r>
          </a:p>
          <a:p>
            <a:r>
              <a:rPr lang="en-CA" sz="2400" dirty="0"/>
              <a:t>Scuba Diving </a:t>
            </a:r>
          </a:p>
          <a:p>
            <a:r>
              <a:rPr lang="en-CA" sz="2400" dirty="0"/>
              <a:t>Athlete 10, 11 &amp; 12 (4 credits each)</a:t>
            </a:r>
          </a:p>
          <a:p>
            <a:r>
              <a:rPr lang="en-CA" sz="2400" dirty="0"/>
              <a:t>Royal Conservatory 10, 11 &amp; 12 (4 credits each)</a:t>
            </a:r>
          </a:p>
          <a:p>
            <a:r>
              <a:rPr lang="en-CA" sz="2400" dirty="0"/>
              <a:t>••• and many </a:t>
            </a:r>
            <a:r>
              <a:rPr lang="en-CA" sz="2400" dirty="0" smtClean="0"/>
              <a:t>more</a:t>
            </a:r>
          </a:p>
          <a:p>
            <a:r>
              <a:rPr lang="en-CA" sz="2400" dirty="0"/>
              <a:t>https://www2.gov.bc.ca/gov/content/education-training/k-12/support/graduation/getting-credit-to-graduate/external-credentials</a:t>
            </a:r>
          </a:p>
        </p:txBody>
      </p:sp>
    </p:spTree>
    <p:extLst>
      <p:ext uri="{BB962C8B-B14F-4D97-AF65-F5344CB8AC3E}">
        <p14:creationId xmlns:p14="http://schemas.microsoft.com/office/powerpoint/2010/main" val="186012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algn="l"/>
            <a:r>
              <a:rPr lang="en-CA" dirty="0"/>
              <a:t>  </a:t>
            </a:r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r>
              <a:rPr lang="en-CA" dirty="0"/>
              <a:t>• Take a minimum of four to six academic grade 12 courses 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•  Check pre-requisite courses needed for your future desired program </a:t>
            </a:r>
          </a:p>
          <a:p>
            <a:pPr algn="l"/>
            <a:endParaRPr lang="en-US" dirty="0"/>
          </a:p>
          <a:p>
            <a:pPr algn="l"/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/>
          <a:lstStyle/>
          <a:p>
            <a:r>
              <a:rPr lang="en-CA" dirty="0"/>
              <a:t>Keep Your Options Open</a:t>
            </a:r>
          </a:p>
        </p:txBody>
      </p:sp>
    </p:spTree>
    <p:extLst>
      <p:ext uri="{BB962C8B-B14F-4D97-AF65-F5344CB8AC3E}">
        <p14:creationId xmlns:p14="http://schemas.microsoft.com/office/powerpoint/2010/main" val="726530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Science/Engineering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Humanities (Arts)/Fine Arts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English 12</a:t>
            </a:r>
          </a:p>
          <a:p>
            <a:r>
              <a:rPr lang="en-US" sz="1800" dirty="0"/>
              <a:t>Math 12 – Pre-calculus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Additional course for Alberta and Ontario</a:t>
            </a:r>
          </a:p>
          <a:p>
            <a:pPr marL="0" indent="0">
              <a:buNone/>
            </a:pPr>
            <a:r>
              <a:rPr lang="en-US" sz="1800" dirty="0"/>
              <a:t>*Science – may require </a:t>
            </a:r>
          </a:p>
          <a:p>
            <a:pPr marL="0" indent="0">
              <a:buNone/>
            </a:pPr>
            <a:r>
              <a:rPr lang="en-US" sz="1800" dirty="0"/>
              <a:t>Physics 11</a:t>
            </a:r>
          </a:p>
          <a:p>
            <a:pPr marL="0" indent="0">
              <a:buNone/>
            </a:pPr>
            <a:r>
              <a:rPr lang="en-US" sz="1800" dirty="0"/>
              <a:t>* Chemistry 12 &amp; Physics 12 for        Engineering, recommend Calculus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English 12</a:t>
            </a:r>
          </a:p>
          <a:p>
            <a:r>
              <a:rPr lang="en-US" sz="2000" dirty="0"/>
              <a:t>3 0r 5 Grade 12 Academics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*Language 11 (Some universities)</a:t>
            </a:r>
          </a:p>
          <a:p>
            <a:pPr marL="0" indent="0">
              <a:buNone/>
            </a:pPr>
            <a:r>
              <a:rPr lang="en-CA" sz="2000" dirty="0"/>
              <a:t>* Math 11 (Foundations or Pre-calculus – check with university)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Admission Requirements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2303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https://www.fadsyukon.com/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http://www.woodstreetcentre.ca/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PASE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Sciences 9</a:t>
            </a:r>
          </a:p>
          <a:p>
            <a:r>
              <a:rPr lang="en-CA" sz="2400" dirty="0"/>
              <a:t>Sciences humaines 9</a:t>
            </a:r>
          </a:p>
          <a:p>
            <a:r>
              <a:rPr lang="en-CA" sz="2400" dirty="0"/>
              <a:t>Éducation physique 9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</a:t>
            </a:r>
          </a:p>
          <a:p>
            <a:r>
              <a:rPr lang="en-CA" sz="2400" dirty="0"/>
              <a:t>Mathématiques 9</a:t>
            </a:r>
          </a:p>
          <a:p>
            <a:r>
              <a:rPr lang="en-CA" sz="2400" dirty="0"/>
              <a:t>Français langue 9</a:t>
            </a:r>
          </a:p>
          <a:p>
            <a:r>
              <a:rPr lang="en-CA" sz="2400" dirty="0"/>
              <a:t>Elective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PASE 9</a:t>
            </a:r>
            <a:br>
              <a:rPr lang="en-CA" dirty="0"/>
            </a:br>
            <a:r>
              <a:rPr lang="en-CA" dirty="0"/>
              <a:t>Plein Air et Sciences Environementales </a:t>
            </a:r>
          </a:p>
        </p:txBody>
      </p:sp>
      <p:pic>
        <p:nvPicPr>
          <p:cNvPr id="8194" name="Picture 2" descr="http://upload.wikimedia.org/wikipedia/commons/0/02/Kayak_sunset_Lake_Ahquabi_State_P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69160"/>
            <a:ext cx="1894047" cy="13717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74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FACES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/>
              <a:t>Sciences humaines 10</a:t>
            </a:r>
          </a:p>
          <a:p>
            <a:r>
              <a:rPr lang="en-US" sz="2400" dirty="0"/>
              <a:t>Sciences naturelles 10</a:t>
            </a:r>
          </a:p>
          <a:p>
            <a:r>
              <a:rPr lang="en-CA" sz="2400" dirty="0"/>
              <a:t>Éducation physique 10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English 10</a:t>
            </a:r>
          </a:p>
          <a:p>
            <a:r>
              <a:rPr lang="en-US" sz="2400" dirty="0"/>
              <a:t>Français Langue 10</a:t>
            </a:r>
          </a:p>
          <a:p>
            <a:r>
              <a:rPr lang="en-US" sz="2400" dirty="0"/>
              <a:t>Mathématiques 10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Éducation</a:t>
            </a:r>
            <a:r>
              <a:rPr lang="en-US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la </a:t>
            </a:r>
            <a:r>
              <a:rPr lang="en-US" sz="2400" dirty="0" err="1"/>
              <a:t>carrière</a:t>
            </a:r>
            <a:r>
              <a:rPr lang="en-US" sz="2400" dirty="0"/>
              <a:t> 10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dirty="0"/>
              <a:t>FACES – French - Achievement◊Challenge◊ Environment◊Stewardship</a:t>
            </a:r>
            <a:endParaRPr lang="en-CA" dirty="0"/>
          </a:p>
        </p:txBody>
      </p:sp>
      <p:pic>
        <p:nvPicPr>
          <p:cNvPr id="12290" name="Picture 2" descr="http://data.freshtracks.com/images/articles/canada-canoe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58" y="4408563"/>
            <a:ext cx="3010334" cy="1915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11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English 9</a:t>
            </a:r>
          </a:p>
          <a:p>
            <a:r>
              <a:rPr lang="en-US" dirty="0"/>
              <a:t>Social Studies 9</a:t>
            </a:r>
          </a:p>
          <a:p>
            <a:r>
              <a:rPr lang="en-US" dirty="0"/>
              <a:t>Ancestral Technology 9</a:t>
            </a:r>
          </a:p>
          <a:p>
            <a:r>
              <a:rPr lang="en-US" dirty="0"/>
              <a:t>Physical Education 9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Math 9</a:t>
            </a:r>
          </a:p>
          <a:p>
            <a:r>
              <a:rPr lang="en-US" dirty="0"/>
              <a:t>Science 9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language 9/elective 9</a:t>
            </a:r>
          </a:p>
          <a:p>
            <a:r>
              <a:rPr lang="en-US" dirty="0"/>
              <a:t>Elective</a:t>
            </a: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9</a:t>
            </a:r>
            <a:br>
              <a:rPr lang="en-US" dirty="0"/>
            </a:br>
            <a:r>
              <a:rPr lang="en-US" sz="2700" dirty="0"/>
              <a:t>Community◊Heritage◊Adventure◊Outdoors◊Skills</a:t>
            </a:r>
            <a:endParaRPr lang="en-CA" sz="2700" dirty="0"/>
          </a:p>
        </p:txBody>
      </p:sp>
      <p:pic>
        <p:nvPicPr>
          <p:cNvPr id="5122" name="Picture 2" descr="http://fc.yesnet.yk.ca/~chris.hobbis/FOV1-00065673/S0125D1E6.1/Backcountry%20Kitchen%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2319340" cy="17389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9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98240" cy="3818404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English First Peoples 10</a:t>
            </a:r>
          </a:p>
          <a:p>
            <a:r>
              <a:rPr lang="en-US" sz="2400" dirty="0"/>
              <a:t>Social Studies 10</a:t>
            </a:r>
          </a:p>
          <a:p>
            <a:r>
              <a:rPr lang="en-US" sz="2400" dirty="0"/>
              <a:t>Physical Education 10</a:t>
            </a:r>
          </a:p>
          <a:p>
            <a:r>
              <a:rPr lang="en-US" sz="2400" dirty="0"/>
              <a:t>Ancestral Technology 10</a:t>
            </a:r>
            <a:endParaRPr lang="en-C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Math 10</a:t>
            </a:r>
          </a:p>
          <a:p>
            <a:r>
              <a:rPr lang="en-US" sz="2400" dirty="0"/>
              <a:t>Science 10</a:t>
            </a:r>
          </a:p>
          <a:p>
            <a:r>
              <a:rPr lang="en-US" sz="2400" dirty="0"/>
              <a:t>Career Life Education 10</a:t>
            </a:r>
          </a:p>
          <a:p>
            <a:r>
              <a:rPr lang="en-US" sz="2400" dirty="0"/>
              <a:t>Elective 10\2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10</a:t>
            </a:r>
            <a:br>
              <a:rPr lang="en-US" dirty="0"/>
            </a:br>
            <a:r>
              <a:rPr lang="en-US" sz="2200" dirty="0"/>
              <a:t>Community◊Heritage◊Adventure◊Outdoors◊Skills</a:t>
            </a:r>
            <a:endParaRPr lang="en-CA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72711"/>
            <a:ext cx="2322513" cy="1736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5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Mathematics 9</a:t>
            </a:r>
          </a:p>
          <a:p>
            <a:r>
              <a:rPr lang="en-CA" dirty="0"/>
              <a:t>Science 9</a:t>
            </a:r>
          </a:p>
          <a:p>
            <a:r>
              <a:rPr lang="en-CA" dirty="0"/>
              <a:t>Social Studies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Second Language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Mathématiques 9</a:t>
            </a:r>
          </a:p>
          <a:p>
            <a:r>
              <a:rPr lang="en-CA" dirty="0"/>
              <a:t>Sciences 9</a:t>
            </a:r>
          </a:p>
          <a:p>
            <a:r>
              <a:rPr lang="en-CA" dirty="0"/>
              <a:t>Sciences humaines 9</a:t>
            </a:r>
          </a:p>
          <a:p>
            <a:r>
              <a:rPr lang="en-CA" dirty="0" err="1"/>
              <a:t>Français</a:t>
            </a:r>
            <a:r>
              <a:rPr lang="en-CA" dirty="0"/>
              <a:t> langue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39604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1124744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u="sng" dirty="0">
                <a:latin typeface="Cambria" charset="0"/>
                <a:ea typeface="MS PGothic" charset="0"/>
              </a:rPr>
              <a:t>Sport School for FH Collins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If you are interested in becoming a better athlete then you should consider signing up for the new FH Collins Sport School.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 school will focus on 3 movement areas Olympic lifting, Gymnastics and Sprinting.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These activities will boost your power and strength for any sport.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There will be tutorial and presentations by experts in nutrition, psychology, injury prevention and rehabilitation etc. </a:t>
            </a:r>
          </a:p>
          <a:p>
            <a:endParaRPr lang="en-CA" dirty="0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3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  <a:p>
            <a:pPr algn="ctr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88024" y="1484784"/>
            <a:ext cx="4041775" cy="731520"/>
          </a:xfrm>
        </p:spPr>
        <p:txBody>
          <a:bodyPr/>
          <a:lstStyle/>
          <a:p>
            <a:pPr algn="ctr"/>
            <a:r>
              <a:rPr lang="en-CA" dirty="0"/>
              <a:t>OPES Semester</a:t>
            </a:r>
          </a:p>
          <a:p>
            <a:pPr algn="ctr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9</a:t>
            </a:r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Elective</a:t>
            </a:r>
          </a:p>
          <a:p>
            <a:r>
              <a:rPr lang="en-CA" sz="2400" dirty="0"/>
              <a:t>Elective/</a:t>
            </a: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Physical Education 9</a:t>
            </a:r>
          </a:p>
          <a:p>
            <a:r>
              <a:rPr lang="en-CA" sz="2400" dirty="0"/>
              <a:t>Outdoor Education 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OPES 9</a:t>
            </a:r>
            <a:br>
              <a:rPr lang="en-CA" dirty="0"/>
            </a:br>
            <a:r>
              <a:rPr lang="en-CA" dirty="0"/>
              <a:t>Outdoor Pursuits◊Experiential Science</a:t>
            </a:r>
          </a:p>
        </p:txBody>
      </p:sp>
      <p:pic>
        <p:nvPicPr>
          <p:cNvPr id="6146" name="Picture 2" descr="http://www.yesnet.yk.ca/schools/woodstreet/chaos/chaoshike/images/dscf8548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24" y="4941168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94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ACEs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Mathematics 10 /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r>
              <a:rPr lang="en-CA" sz="2000" dirty="0"/>
              <a:t>Career Life Education 10/</a:t>
            </a:r>
            <a:r>
              <a:rPr lang="en-CA" sz="2000" dirty="0" err="1"/>
              <a:t>Éducation</a:t>
            </a:r>
            <a:r>
              <a:rPr lang="en-CA" sz="2000" dirty="0"/>
              <a:t>  à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r>
              <a:rPr lang="en-CA" sz="2000" dirty="0"/>
              <a:t>Elective (2</a:t>
            </a:r>
            <a:r>
              <a:rPr lang="en-CA" sz="2000" baseline="30000" dirty="0"/>
              <a:t>nd</a:t>
            </a:r>
            <a:r>
              <a:rPr lang="en-CA" sz="2000" dirty="0"/>
              <a:t> lang.) / Français langue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000" dirty="0"/>
              <a:t>•  Science 10</a:t>
            </a:r>
          </a:p>
          <a:p>
            <a:pPr marL="0" indent="0">
              <a:buNone/>
            </a:pPr>
            <a:r>
              <a:rPr lang="en-CA" sz="2000" dirty="0"/>
              <a:t>•  Social Studies 10</a:t>
            </a:r>
          </a:p>
          <a:p>
            <a:pPr marL="0" indent="0">
              <a:buNone/>
            </a:pPr>
            <a:r>
              <a:rPr lang="en-CA" sz="2000" dirty="0"/>
              <a:t>•  Physical Education 10</a:t>
            </a:r>
          </a:p>
          <a:p>
            <a:pPr marL="0" indent="0">
              <a:buNone/>
            </a:pPr>
            <a:r>
              <a:rPr lang="en-CA" sz="2000" dirty="0"/>
              <a:t>•  Outdoor Pursuits 10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ACES 10</a:t>
            </a:r>
            <a:br>
              <a:rPr lang="en-CA" dirty="0"/>
            </a:br>
            <a:r>
              <a:rPr lang="en-CA" sz="2700" dirty="0"/>
              <a:t>Achievement◊Challenge◊Environment◊Stewardship</a:t>
            </a:r>
          </a:p>
        </p:txBody>
      </p:sp>
    </p:spTree>
    <p:extLst>
      <p:ext uri="{BB962C8B-B14F-4D97-AF65-F5344CB8AC3E}">
        <p14:creationId xmlns:p14="http://schemas.microsoft.com/office/powerpoint/2010/main" val="10153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English 11</a:t>
            </a:r>
          </a:p>
          <a:p>
            <a:r>
              <a:rPr lang="en-CA" dirty="0"/>
              <a:t>Mathematics 11 / Mathématiques 11</a:t>
            </a:r>
          </a:p>
          <a:p>
            <a:r>
              <a:rPr lang="en-CA" dirty="0"/>
              <a:t>Elective / Français langue 11</a:t>
            </a:r>
          </a:p>
          <a:p>
            <a:r>
              <a:rPr lang="en-CA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Biology 11</a:t>
            </a:r>
          </a:p>
          <a:p>
            <a:r>
              <a:rPr lang="en-CA" dirty="0"/>
              <a:t>Chemistry 11</a:t>
            </a:r>
          </a:p>
          <a:p>
            <a:r>
              <a:rPr lang="en-CA" dirty="0"/>
              <a:t>Geography 12</a:t>
            </a:r>
          </a:p>
          <a:p>
            <a:r>
              <a:rPr lang="en-CA" dirty="0"/>
              <a:t>Physical Education 11</a:t>
            </a:r>
          </a:p>
          <a:p>
            <a:r>
              <a:rPr lang="en-CA" dirty="0"/>
              <a:t>Fine Arts 11 (2 credits)</a:t>
            </a:r>
          </a:p>
          <a:p>
            <a:r>
              <a:rPr lang="en-CA" dirty="0"/>
              <a:t>Applied Skills (2 credits)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ES 11</a:t>
            </a:r>
            <a:br>
              <a:rPr lang="en-CA" dirty="0"/>
            </a:br>
            <a:r>
              <a:rPr lang="en-CA" dirty="0"/>
              <a:t>Experiential Science</a:t>
            </a:r>
          </a:p>
        </p:txBody>
      </p:sp>
      <p:pic>
        <p:nvPicPr>
          <p:cNvPr id="13314" name="Picture 2" descr="http://upload.wikimedia.org/wikipedia/commons/thumb/9/94/Buzo.jpg/300px-Bu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4888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06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Drama – General 10</a:t>
            </a:r>
          </a:p>
          <a:p>
            <a:r>
              <a:rPr lang="en-CA" sz="2400" dirty="0"/>
              <a:t>Physical Education 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000" dirty="0"/>
              <a:t>Mathematics 9 / Mathématiques 9</a:t>
            </a:r>
          </a:p>
          <a:p>
            <a:r>
              <a:rPr lang="en-CA" sz="2000" dirty="0"/>
              <a:t>Science 9 / Sciences 9</a:t>
            </a:r>
          </a:p>
          <a:p>
            <a:r>
              <a:rPr lang="en-CA" sz="2000" dirty="0"/>
              <a:t>Elective / </a:t>
            </a:r>
            <a:r>
              <a:rPr lang="en-CA" sz="2000" dirty="0" err="1"/>
              <a:t>Français</a:t>
            </a:r>
            <a:r>
              <a:rPr lang="en-CA" sz="2000" dirty="0"/>
              <a:t> langue 9</a:t>
            </a:r>
          </a:p>
          <a:p>
            <a:r>
              <a:rPr lang="en-CA" sz="2000" dirty="0"/>
              <a:t>Elective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9</a:t>
            </a:r>
            <a:br>
              <a:rPr lang="en-CA" dirty="0"/>
            </a:br>
            <a:r>
              <a:rPr lang="en-CA" dirty="0"/>
              <a:t>MUSIC ART &amp; DRAMA</a:t>
            </a:r>
          </a:p>
        </p:txBody>
      </p:sp>
      <p:pic>
        <p:nvPicPr>
          <p:cNvPr id="3074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93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Social Studies 10</a:t>
            </a:r>
          </a:p>
          <a:p>
            <a:r>
              <a:rPr lang="en-CA" sz="2000" dirty="0"/>
              <a:t>Drama 10</a:t>
            </a:r>
          </a:p>
          <a:p>
            <a:r>
              <a:rPr lang="en-CA" sz="2000" dirty="0"/>
              <a:t>Physical Education 10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•  Mathematics 10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Science 10 / Sciences 10</a:t>
            </a:r>
          </a:p>
          <a:p>
            <a:pPr marL="0" indent="0">
              <a:buNone/>
            </a:pPr>
            <a:r>
              <a:rPr lang="en-CA" sz="2000" dirty="0"/>
              <a:t>•  Career Life Education 10/  </a:t>
            </a:r>
            <a:r>
              <a:rPr lang="en-CA" sz="2000" dirty="0" err="1"/>
              <a:t>Éducation</a:t>
            </a:r>
            <a:r>
              <a:rPr lang="en-CA" sz="2000" dirty="0"/>
              <a:t> </a:t>
            </a:r>
            <a:r>
              <a:rPr lang="en-CA" sz="2000" dirty="0" err="1"/>
              <a:t>à</a:t>
            </a:r>
            <a:r>
              <a:rPr lang="en-CA" sz="2000" dirty="0"/>
              <a:t>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Elective (2</a:t>
            </a:r>
            <a:r>
              <a:rPr lang="en-CA" sz="2000" baseline="30000" dirty="0"/>
              <a:t>nd</a:t>
            </a:r>
            <a:r>
              <a:rPr lang="en-CA" sz="2000" dirty="0"/>
              <a:t> lang.)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/>
              <a:t>Français langue 10</a:t>
            </a:r>
          </a:p>
          <a:p>
            <a:pPr marL="0" indent="0">
              <a:buNone/>
            </a:pPr>
            <a:endParaRPr lang="en-CA" sz="22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>MAD 10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368152" cy="1087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58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11 / Mathématiques 11</a:t>
            </a:r>
          </a:p>
          <a:p>
            <a:r>
              <a:rPr lang="en-CA" sz="2400" dirty="0"/>
              <a:t>1 Science 11</a:t>
            </a:r>
          </a:p>
          <a:p>
            <a:r>
              <a:rPr lang="en-CA" sz="2400" dirty="0"/>
              <a:t>Elective (2</a:t>
            </a:r>
            <a:r>
              <a:rPr lang="en-CA" sz="2400" baseline="30000" dirty="0"/>
              <a:t>nd</a:t>
            </a:r>
            <a:r>
              <a:rPr lang="en-CA" sz="2400" dirty="0"/>
              <a:t> lang.) / Français langue 11</a:t>
            </a:r>
          </a:p>
          <a:p>
            <a:r>
              <a:rPr lang="en-CA" sz="2400" dirty="0"/>
              <a:t>Elective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11</a:t>
            </a:r>
          </a:p>
          <a:p>
            <a:r>
              <a:rPr lang="en-CA" sz="2400" dirty="0"/>
              <a:t>Social Studies 12</a:t>
            </a:r>
          </a:p>
          <a:p>
            <a:r>
              <a:rPr lang="en-CA" sz="2400" dirty="0"/>
              <a:t>Dance Performance 11</a:t>
            </a:r>
          </a:p>
          <a:p>
            <a:r>
              <a:rPr lang="en-CA" sz="2400" dirty="0"/>
              <a:t>Theatre Performance 11 (Acting)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11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55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Elective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12</a:t>
            </a:r>
          </a:p>
          <a:p>
            <a:r>
              <a:rPr lang="en-CA" sz="2400" dirty="0"/>
              <a:t>Dance Performance 12</a:t>
            </a:r>
          </a:p>
          <a:p>
            <a:r>
              <a:rPr lang="en-CA" sz="2400" dirty="0"/>
              <a:t>Theatre Performance 12 (Acting 12)</a:t>
            </a:r>
          </a:p>
          <a:p>
            <a:r>
              <a:rPr lang="en-CA" sz="2400" dirty="0"/>
              <a:t>Theatre Production 12</a:t>
            </a:r>
          </a:p>
          <a:p>
            <a:r>
              <a:rPr lang="en-CA" sz="2400" dirty="0"/>
              <a:t>Career Life Connections 12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12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10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2952328" cy="23463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38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Pathway to Graduation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54224" cy="457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/>
              <a:t>80 credits / 20 courses</a:t>
            </a:r>
          </a:p>
          <a:p>
            <a:pPr marL="0" indent="0">
              <a:buNone/>
            </a:pPr>
            <a:r>
              <a:rPr lang="en-CA" sz="1600" dirty="0"/>
              <a:t>•English 10</a:t>
            </a:r>
          </a:p>
          <a:p>
            <a:pPr marL="0" indent="0">
              <a:buNone/>
            </a:pPr>
            <a:r>
              <a:rPr lang="en-CA" sz="1600" dirty="0"/>
              <a:t>•Math 10 / </a:t>
            </a:r>
            <a:r>
              <a:rPr lang="en-CA" sz="1600" dirty="0" err="1"/>
              <a:t>Mathématiques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•Social Studies 10 / Sciences </a:t>
            </a:r>
            <a:r>
              <a:rPr lang="en-CA" sz="1600" dirty="0" err="1"/>
              <a:t>humaines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•Science 10 / Sciences 10</a:t>
            </a:r>
          </a:p>
          <a:p>
            <a:pPr marL="0" indent="0">
              <a:buNone/>
            </a:pPr>
            <a:r>
              <a:rPr lang="en-CA" sz="1600" dirty="0"/>
              <a:t>•Career Life Education 10/</a:t>
            </a:r>
            <a:r>
              <a:rPr lang="en-CA" sz="1600" dirty="0" err="1"/>
              <a:t>Éducation</a:t>
            </a:r>
            <a:r>
              <a:rPr lang="en-CA" sz="1600" dirty="0"/>
              <a:t> à la </a:t>
            </a:r>
            <a:r>
              <a:rPr lang="en-CA" sz="1600" dirty="0" err="1"/>
              <a:t>carrière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•Physical Education 10</a:t>
            </a:r>
          </a:p>
          <a:p>
            <a:pPr marL="0" indent="0">
              <a:buNone/>
            </a:pPr>
            <a:r>
              <a:rPr lang="en-CA" sz="1600" dirty="0"/>
              <a:t>•English 11</a:t>
            </a:r>
          </a:p>
          <a:p>
            <a:pPr marL="0" indent="0">
              <a:buNone/>
            </a:pPr>
            <a:r>
              <a:rPr lang="en-CA" sz="1600" dirty="0"/>
              <a:t>•Math 11 or 12 / </a:t>
            </a:r>
            <a:r>
              <a:rPr lang="en-CA" sz="1600" dirty="0" err="1"/>
              <a:t>Mathématiques</a:t>
            </a:r>
            <a:r>
              <a:rPr lang="en-CA" sz="1600" dirty="0"/>
              <a:t> 11 </a:t>
            </a:r>
            <a:r>
              <a:rPr lang="en-CA" sz="1600" dirty="0" err="1"/>
              <a:t>ou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Social Studies  12/ Sciences </a:t>
            </a:r>
            <a:r>
              <a:rPr lang="en-CA" sz="1600" dirty="0" err="1"/>
              <a:t>humaines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Science 11 or 12</a:t>
            </a:r>
          </a:p>
          <a:p>
            <a:pPr marL="0" indent="0">
              <a:buNone/>
            </a:pPr>
            <a:r>
              <a:rPr lang="en-CA" sz="1600" dirty="0"/>
              <a:t>• 1  Approved Fine Arts or Applied Skills (10-12)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1600" dirty="0"/>
              <a:t>English </a:t>
            </a:r>
            <a:r>
              <a:rPr lang="en-CA" sz="1600" dirty="0" smtClean="0"/>
              <a:t>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600" dirty="0"/>
              <a:t>Career Life Connections </a:t>
            </a:r>
            <a:r>
              <a:rPr lang="en-CA" sz="1600" dirty="0" smtClean="0"/>
              <a:t>12</a:t>
            </a:r>
            <a:endParaRPr lang="en-CA" sz="1600" dirty="0"/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5</a:t>
            </a:r>
            <a:r>
              <a:rPr lang="en-CA" sz="1600" dirty="0" smtClean="0"/>
              <a:t> </a:t>
            </a:r>
            <a:r>
              <a:rPr lang="en-CA" sz="1600" dirty="0"/>
              <a:t>additional electives (10-12)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• </a:t>
            </a:r>
            <a:r>
              <a:rPr lang="en-US" sz="1600" dirty="0" smtClean="0"/>
              <a:t>   </a:t>
            </a:r>
            <a:r>
              <a:rPr lang="en-CA" sz="1600" dirty="0"/>
              <a:t>Français langue (10, 11, 12)</a:t>
            </a:r>
          </a:p>
          <a:p>
            <a:pPr marL="0" indent="0">
              <a:buNone/>
            </a:pPr>
            <a:r>
              <a:rPr lang="en-US" sz="1600" dirty="0"/>
              <a:t>     *A total of six Immersion courses </a:t>
            </a:r>
          </a:p>
          <a:p>
            <a:pPr marL="0" indent="0">
              <a:buNone/>
            </a:pPr>
            <a:r>
              <a:rPr lang="en-US" sz="1600" dirty="0"/>
              <a:t>     Grades 10-12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6160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10</a:t>
            </a:r>
          </a:p>
          <a:p>
            <a:r>
              <a:rPr lang="en-CA" dirty="0"/>
              <a:t>Mathematics 10</a:t>
            </a:r>
          </a:p>
          <a:p>
            <a:r>
              <a:rPr lang="en-CA" dirty="0"/>
              <a:t>Science 10</a:t>
            </a:r>
          </a:p>
          <a:p>
            <a:r>
              <a:rPr lang="en-CA" dirty="0"/>
              <a:t>Social Studies 10</a:t>
            </a:r>
          </a:p>
          <a:p>
            <a:r>
              <a:rPr lang="en-CA" dirty="0"/>
              <a:t>Physical Education 10</a:t>
            </a:r>
          </a:p>
          <a:p>
            <a:r>
              <a:rPr lang="en-CA" sz="2400" dirty="0"/>
              <a:t>Career Life Education 10</a:t>
            </a:r>
          </a:p>
          <a:p>
            <a:r>
              <a:rPr lang="en-CA" dirty="0"/>
              <a:t>Elective 10 (2</a:t>
            </a:r>
            <a:r>
              <a:rPr lang="en-CA" baseline="30000" dirty="0"/>
              <a:t>nd</a:t>
            </a:r>
            <a:r>
              <a:rPr lang="en-CA" dirty="0"/>
              <a:t> lang.)</a:t>
            </a:r>
          </a:p>
          <a:p>
            <a:r>
              <a:rPr lang="en-CA" dirty="0"/>
              <a:t>Elective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400" dirty="0"/>
              <a:t>English 10</a:t>
            </a:r>
          </a:p>
          <a:p>
            <a:r>
              <a:rPr lang="en-CA" sz="2400" dirty="0"/>
              <a:t>Mathématiques 10</a:t>
            </a:r>
          </a:p>
          <a:p>
            <a:r>
              <a:rPr lang="en-CA" sz="2400" dirty="0"/>
              <a:t>Sciences 10</a:t>
            </a:r>
          </a:p>
          <a:p>
            <a:r>
              <a:rPr lang="en-CA" sz="2400" dirty="0"/>
              <a:t>Sciences humaines 10</a:t>
            </a:r>
          </a:p>
          <a:p>
            <a:r>
              <a:rPr lang="en-CA" sz="2400" dirty="0"/>
              <a:t>Physical Education 10</a:t>
            </a:r>
          </a:p>
          <a:p>
            <a:r>
              <a:rPr lang="en-CA" sz="2400" dirty="0" err="1"/>
              <a:t>Éducation</a:t>
            </a:r>
            <a:r>
              <a:rPr lang="en-CA" sz="2400" dirty="0"/>
              <a:t> à la </a:t>
            </a:r>
            <a:r>
              <a:rPr lang="en-CA" sz="2400" dirty="0" err="1"/>
              <a:t>carrière</a:t>
            </a:r>
            <a:r>
              <a:rPr lang="en-CA" sz="2400" dirty="0"/>
              <a:t> 10</a:t>
            </a:r>
          </a:p>
          <a:p>
            <a:r>
              <a:rPr lang="en-CA" sz="2400" dirty="0" err="1"/>
              <a:t>Français</a:t>
            </a:r>
            <a:r>
              <a:rPr lang="en-CA" sz="2400" dirty="0"/>
              <a:t> langue 10</a:t>
            </a:r>
          </a:p>
          <a:p>
            <a:r>
              <a:rPr lang="en-CA" sz="2400" dirty="0"/>
              <a:t>Elective 10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56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 Workplace Math 10</a:t>
            </a:r>
          </a:p>
          <a:p>
            <a:r>
              <a:rPr lang="en-CA" dirty="0"/>
              <a:t>Foundations and Pre-calculus 10</a:t>
            </a:r>
          </a:p>
          <a:p>
            <a:r>
              <a:rPr lang="en-CA" dirty="0"/>
              <a:t>Extended Foundations  &amp; Pre-cal 10 (over 2 semesters) and a possibility of A&amp;W10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Les mathématiques pour les métiers et le millieu de travail 10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et </a:t>
            </a:r>
            <a:r>
              <a:rPr lang="en-CA" dirty="0" err="1"/>
              <a:t>pré-calcul</a:t>
            </a:r>
            <a:r>
              <a:rPr lang="en-CA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4056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English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534400" cy="4865712"/>
          </a:xfrm>
        </p:spPr>
        <p:txBody>
          <a:bodyPr>
            <a:normAutofit/>
          </a:bodyPr>
          <a:lstStyle/>
          <a:p>
            <a:r>
              <a:rPr lang="fr-CA" dirty="0"/>
              <a:t>English 10 First Peoples</a:t>
            </a:r>
          </a:p>
          <a:p>
            <a:pPr marL="0" indent="0">
              <a:buNone/>
            </a:pPr>
            <a:r>
              <a:rPr lang="fr-CA" dirty="0"/>
              <a:t>New Media 10 and</a:t>
            </a:r>
          </a:p>
          <a:p>
            <a:pPr marL="0" indent="0">
              <a:buNone/>
            </a:pP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Words</a:t>
            </a:r>
            <a:r>
              <a:rPr lang="fr-CA" dirty="0"/>
              <a:t> 10</a:t>
            </a:r>
          </a:p>
          <a:p>
            <a:endParaRPr lang="fr-CA" dirty="0"/>
          </a:p>
          <a:p>
            <a:pPr>
              <a:buFontTx/>
              <a:buChar char="-"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A" dirty="0"/>
              <a:t>English 10</a:t>
            </a:r>
          </a:p>
          <a:p>
            <a:pPr marL="0" indent="0">
              <a:buNone/>
            </a:pPr>
            <a:r>
              <a:rPr lang="fr-CA" dirty="0"/>
              <a:t>Composition</a:t>
            </a:r>
            <a:r>
              <a:rPr lang="en-US" dirty="0"/>
              <a:t> 10 and</a:t>
            </a:r>
          </a:p>
          <a:p>
            <a:pPr marL="0" indent="0">
              <a:buNone/>
            </a:pPr>
            <a:r>
              <a:rPr lang="fr-CA" dirty="0" err="1"/>
              <a:t>Creative</a:t>
            </a:r>
            <a:r>
              <a:rPr lang="fr-CA" dirty="0"/>
              <a:t> </a:t>
            </a:r>
            <a:r>
              <a:rPr lang="fr-CA" dirty="0" err="1"/>
              <a:t>Writing</a:t>
            </a:r>
            <a:r>
              <a:rPr lang="fr-CA" dirty="0"/>
              <a:t> 10 or</a:t>
            </a:r>
          </a:p>
          <a:p>
            <a:pPr marL="0" indent="0">
              <a:buNone/>
            </a:pPr>
            <a:r>
              <a:rPr lang="fr-CA" dirty="0" err="1"/>
              <a:t>Literacy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10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6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Eleven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/>
              <a:t>Mathematics 11 or 12</a:t>
            </a:r>
          </a:p>
          <a:p>
            <a:r>
              <a:rPr lang="en-CA" sz="2000" dirty="0"/>
              <a:t>1 Science 11 or 12</a:t>
            </a:r>
          </a:p>
          <a:p>
            <a:r>
              <a:rPr lang="en-CA" sz="2000" dirty="0"/>
              <a:t>1 Social Studies  12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 </a:t>
            </a:r>
          </a:p>
          <a:p>
            <a:r>
              <a:rPr lang="en-CA" sz="2000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 err="1"/>
              <a:t>Mathématiques</a:t>
            </a:r>
            <a:r>
              <a:rPr lang="en-CA" sz="2000" dirty="0"/>
              <a:t> 11 </a:t>
            </a:r>
            <a:r>
              <a:rPr lang="en-CA" sz="2000" dirty="0" err="1"/>
              <a:t>ou</a:t>
            </a:r>
            <a:r>
              <a:rPr lang="en-CA" sz="2000" dirty="0"/>
              <a:t> 12</a:t>
            </a:r>
          </a:p>
          <a:p>
            <a:r>
              <a:rPr lang="en-CA" sz="2000" dirty="0"/>
              <a:t>1 Sciences 11 or 12</a:t>
            </a:r>
          </a:p>
          <a:p>
            <a:r>
              <a:rPr lang="en-CA" sz="2000" dirty="0"/>
              <a:t>1 Sciences </a:t>
            </a:r>
            <a:r>
              <a:rPr lang="en-CA" sz="2000" dirty="0" err="1"/>
              <a:t>humaines</a:t>
            </a:r>
            <a:r>
              <a:rPr lang="en-CA" sz="2000" dirty="0"/>
              <a:t> 12</a:t>
            </a:r>
          </a:p>
          <a:p>
            <a:r>
              <a:rPr lang="en-CA" sz="2000" dirty="0"/>
              <a:t> </a:t>
            </a:r>
            <a:r>
              <a:rPr lang="en-CA" sz="2000" dirty="0" err="1"/>
              <a:t>Français</a:t>
            </a:r>
            <a:r>
              <a:rPr lang="en-CA" sz="2000" dirty="0"/>
              <a:t> langue 11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66155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English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English 11 First Peoples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err="1"/>
              <a:t>Literary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and </a:t>
            </a:r>
          </a:p>
          <a:p>
            <a:pPr marL="0" indent="0">
              <a:buNone/>
            </a:pPr>
            <a:r>
              <a:rPr lang="fr-CA" dirty="0"/>
              <a:t>-New Media 11 or</a:t>
            </a:r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Language</a:t>
            </a:r>
            <a:r>
              <a:rPr lang="fr-CA" dirty="0"/>
              <a:t> 11 or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Writing</a:t>
            </a:r>
            <a:r>
              <a:rPr lang="fr-CA" dirty="0"/>
              <a:t> 11 </a:t>
            </a:r>
          </a:p>
          <a:p>
            <a:pPr marL="0" indent="0">
              <a:buNone/>
            </a:pPr>
            <a:endParaRPr lang="fr-CA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4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11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Workplace Math 11</a:t>
            </a:r>
          </a:p>
          <a:p>
            <a:endParaRPr lang="en-CA" dirty="0"/>
          </a:p>
          <a:p>
            <a:r>
              <a:rPr lang="en-CA" dirty="0"/>
              <a:t>Foundations of Math 11</a:t>
            </a:r>
          </a:p>
          <a:p>
            <a:endParaRPr lang="en-CA" dirty="0"/>
          </a:p>
          <a:p>
            <a:r>
              <a:rPr lang="en-CA" dirty="0"/>
              <a:t>Pre-calculus Math 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Les mathématiques pour les métiers et le milieu de travail 11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11</a:t>
            </a:r>
          </a:p>
          <a:p>
            <a:endParaRPr lang="en-CA" dirty="0"/>
          </a:p>
          <a:p>
            <a:r>
              <a:rPr lang="en-CA" dirty="0"/>
              <a:t>Pré-calcul 11</a:t>
            </a:r>
          </a:p>
        </p:txBody>
      </p:sp>
    </p:spTree>
    <p:extLst>
      <p:ext uri="{BB962C8B-B14F-4D97-AF65-F5344CB8AC3E}">
        <p14:creationId xmlns:p14="http://schemas.microsoft.com/office/powerpoint/2010/main" val="74885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19732</TotalTime>
  <Words>1208</Words>
  <Application>Microsoft Office PowerPoint</Application>
  <PresentationFormat>On-screen Show (4:3)</PresentationFormat>
  <Paragraphs>343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MS PGothic</vt:lpstr>
      <vt:lpstr>Arial</vt:lpstr>
      <vt:lpstr>Calibri</vt:lpstr>
      <vt:lpstr>Cambria</vt:lpstr>
      <vt:lpstr>Georgia</vt:lpstr>
      <vt:lpstr>Wingdings</vt:lpstr>
      <vt:lpstr>Wingdings 2</vt:lpstr>
      <vt:lpstr>Civic</vt:lpstr>
      <vt:lpstr>F. H. Collins Secondary School</vt:lpstr>
      <vt:lpstr>Grade Nine</vt:lpstr>
      <vt:lpstr>Pathway to Graduation</vt:lpstr>
      <vt:lpstr>Grade Ten</vt:lpstr>
      <vt:lpstr>Math 10</vt:lpstr>
      <vt:lpstr>English 10</vt:lpstr>
      <vt:lpstr>Grade Eleven</vt:lpstr>
      <vt:lpstr>English 11</vt:lpstr>
      <vt:lpstr>Math 11  </vt:lpstr>
      <vt:lpstr>Grade Twelve</vt:lpstr>
      <vt:lpstr>Grade Twelve Electives</vt:lpstr>
      <vt:lpstr>External Credits</vt:lpstr>
      <vt:lpstr>Keep Your Options Open</vt:lpstr>
      <vt:lpstr>University Admission Requirements</vt:lpstr>
      <vt:lpstr>Programs</vt:lpstr>
      <vt:lpstr>PASE 9 Plein Air et Sciences Environementales </vt:lpstr>
      <vt:lpstr>FACES – French - Achievement◊Challenge◊ Environment◊Stewardship</vt:lpstr>
      <vt:lpstr>CHAOS 9 Community◊Heritage◊Adventure◊Outdoors◊Skills</vt:lpstr>
      <vt:lpstr>CHAOS 10 Community◊Heritage◊Adventure◊Outdoors◊Skills</vt:lpstr>
      <vt:lpstr>PowerPoint Presentation</vt:lpstr>
      <vt:lpstr>OPES 9 Outdoor Pursuits◊Experiential Science</vt:lpstr>
      <vt:lpstr>ACES 10 Achievement◊Challenge◊Environment◊Stewardship</vt:lpstr>
      <vt:lpstr>ES 11 Experiential Science</vt:lpstr>
      <vt:lpstr>MAD 9 MUSIC ART &amp; DRAMA</vt:lpstr>
      <vt:lpstr> MAD 10 Music, Art and Drama</vt:lpstr>
      <vt:lpstr>MAD 11 Music, Art and Drama</vt:lpstr>
      <vt:lpstr>MAD 12 Music, Art and Drama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H. Collins Secondary School</dc:title>
  <dc:creator>Admin</dc:creator>
  <cp:lastModifiedBy>Michel.Morris</cp:lastModifiedBy>
  <cp:revision>136</cp:revision>
  <dcterms:created xsi:type="dcterms:W3CDTF">2011-03-22T16:19:57Z</dcterms:created>
  <dcterms:modified xsi:type="dcterms:W3CDTF">2021-05-17T19:41:39Z</dcterms:modified>
</cp:coreProperties>
</file>