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77" r:id="rId4"/>
    <p:sldId id="261" r:id="rId5"/>
    <p:sldId id="262" r:id="rId6"/>
    <p:sldId id="287" r:id="rId7"/>
    <p:sldId id="266" r:id="rId8"/>
    <p:sldId id="290" r:id="rId9"/>
    <p:sldId id="269" r:id="rId10"/>
    <p:sldId id="270" r:id="rId11"/>
    <p:sldId id="284" r:id="rId12"/>
    <p:sldId id="276" r:id="rId13"/>
    <p:sldId id="275" r:id="rId14"/>
    <p:sldId id="285" r:id="rId15"/>
    <p:sldId id="288" r:id="rId16"/>
    <p:sldId id="258" r:id="rId17"/>
    <p:sldId id="282" r:id="rId18"/>
    <p:sldId id="278" r:id="rId19"/>
    <p:sldId id="283" r:id="rId20"/>
    <p:sldId id="286" r:id="rId21"/>
    <p:sldId id="289" r:id="rId22"/>
    <p:sldId id="260" r:id="rId23"/>
    <p:sldId id="263" r:id="rId24"/>
    <p:sldId id="267" r:id="rId25"/>
    <p:sldId id="273" r:id="rId26"/>
    <p:sldId id="279" r:id="rId27"/>
    <p:sldId id="259" r:id="rId28"/>
    <p:sldId id="265" r:id="rId29"/>
    <p:sldId id="268" r:id="rId30"/>
    <p:sldId id="27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056"/>
  </p:normalViewPr>
  <p:slideViewPr>
    <p:cSldViewPr>
      <p:cViewPr varScale="1">
        <p:scale>
          <a:sx n="122" d="100"/>
          <a:sy n="122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A1B5-64B4-45E5-BAE1-FA4D82FC7A45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0AEA-06BA-49AF-801A-F4E97284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99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0AEA-06BA-49AF-801A-F4E972841FF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75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4B6A0E-8311-4E3A-8C59-C1A0E7DBF159}" type="datetimeFigureOut">
              <a:rPr lang="en-CA" smtClean="0"/>
              <a:t>2020-02-14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dstreetcentre.ca/" TargetMode="External"/><Relationship Id="rId2" Type="http://schemas.openxmlformats.org/officeDocument/2006/relationships/hyperlink" Target="https://www.fadsyuko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esnet.yk.ca/schools/woodstreet/chaos/chaoshike/images/dscf8548_jpg.jpg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93776"/>
          </a:xfrm>
        </p:spPr>
        <p:txBody>
          <a:bodyPr>
            <a:normAutofit/>
          </a:bodyPr>
          <a:lstStyle/>
          <a:p>
            <a:r>
              <a:rPr lang="en-CA" sz="2800" dirty="0"/>
              <a:t>Course Selection</a:t>
            </a:r>
          </a:p>
          <a:p>
            <a:r>
              <a:rPr lang="en-CA" sz="2800" dirty="0"/>
              <a:t>for </a:t>
            </a:r>
          </a:p>
          <a:p>
            <a:r>
              <a:rPr lang="en-CA" sz="2800" dirty="0"/>
              <a:t>2020-2021 School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F. H. Collins Secondary School</a:t>
            </a:r>
          </a:p>
        </p:txBody>
      </p:sp>
      <p:pic>
        <p:nvPicPr>
          <p:cNvPr id="1026" name="Picture 2" descr="http://www.yesnet.yk.ca/schools/fhcollins/newfh/graphics/warriorlogo_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1906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Twelve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English Studies 12 or English 12 First Peoples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Career Life Connections 12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English  Studies 12 or English 12 First Peoples</a:t>
            </a:r>
          </a:p>
          <a:p>
            <a:r>
              <a:rPr lang="en-CA" dirty="0" err="1"/>
              <a:t>Français</a:t>
            </a:r>
            <a:r>
              <a:rPr lang="en-CA" dirty="0"/>
              <a:t>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Career Life Connections 12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655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Academic Electives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Non-Academic Electives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38600" cy="3822192"/>
          </a:xfrm>
        </p:spPr>
        <p:txBody>
          <a:bodyPr>
            <a:normAutofit/>
          </a:bodyPr>
          <a:lstStyle/>
          <a:p>
            <a:r>
              <a:rPr lang="en-US" sz="2000" dirty="0"/>
              <a:t>Math (Foundations, Pre-calculus, Calculus, AP Calculus)</a:t>
            </a:r>
          </a:p>
          <a:p>
            <a:r>
              <a:rPr lang="en-US" sz="2000" dirty="0"/>
              <a:t>Anatomy and Physiology, Chemistry, Physics, Geology, Environmental Science,  20</a:t>
            </a:r>
            <a:r>
              <a:rPr lang="en-US" sz="2000" baseline="30000" dirty="0"/>
              <a:t>th</a:t>
            </a:r>
            <a:r>
              <a:rPr lang="en-US" sz="2000" dirty="0"/>
              <a:t> Century World History, Literature, Yukon First Nations, Social Justice, Comparative World Religions, Human Geography,  </a:t>
            </a:r>
            <a:r>
              <a:rPr lang="en-US" sz="2000" i="1" dirty="0"/>
              <a:t>Comparative Cultures, Creative Writing, Law Studies</a:t>
            </a:r>
          </a:p>
          <a:p>
            <a:r>
              <a:rPr lang="en-US" sz="2000" dirty="0"/>
              <a:t>French, Français Langue, Spanish</a:t>
            </a:r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Math (Apprenticeship &amp; Workplace)</a:t>
            </a:r>
          </a:p>
          <a:p>
            <a:r>
              <a:rPr lang="en-US" sz="2000" dirty="0"/>
              <a:t>Work Experience, Carpentry, Auto, Metal, Physical, Education, Psychology, Art, Instrumental Music (Band), numerous other courses</a:t>
            </a:r>
          </a:p>
          <a:p>
            <a:r>
              <a:rPr lang="en-US" sz="2000" dirty="0"/>
              <a:t>External credits</a:t>
            </a:r>
            <a:endParaRPr lang="en-CA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Twelve Electives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537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External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Driver’s Ed 11 (2 credits)</a:t>
            </a:r>
          </a:p>
          <a:p>
            <a:r>
              <a:rPr lang="en-CA" sz="2400" dirty="0"/>
              <a:t>Bronze Cross (2 credits)</a:t>
            </a:r>
          </a:p>
          <a:p>
            <a:r>
              <a:rPr lang="en-CA" sz="2400" dirty="0"/>
              <a:t>NLS (2 credits)</a:t>
            </a:r>
          </a:p>
          <a:p>
            <a:r>
              <a:rPr lang="en-CA" sz="2400" dirty="0"/>
              <a:t>Swim Instructor (2 credits)</a:t>
            </a:r>
          </a:p>
          <a:p>
            <a:r>
              <a:rPr lang="en-CA" sz="2400" dirty="0"/>
              <a:t>Scuba Diving </a:t>
            </a:r>
          </a:p>
          <a:p>
            <a:r>
              <a:rPr lang="en-CA" sz="2400" dirty="0"/>
              <a:t>Athlete 10, 11 &amp; 12 (4 credits each)</a:t>
            </a:r>
          </a:p>
          <a:p>
            <a:r>
              <a:rPr lang="en-CA" sz="2400" dirty="0"/>
              <a:t>Royal Conservatory 10, 11 &amp; 12 (4 credits each)</a:t>
            </a:r>
          </a:p>
          <a:p>
            <a:r>
              <a:rPr lang="en-CA" sz="2400" dirty="0"/>
              <a:t>••• and many more</a:t>
            </a:r>
          </a:p>
        </p:txBody>
      </p:sp>
    </p:spTree>
    <p:extLst>
      <p:ext uri="{BB962C8B-B14F-4D97-AF65-F5344CB8AC3E}">
        <p14:creationId xmlns:p14="http://schemas.microsoft.com/office/powerpoint/2010/main" val="186012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pPr algn="l"/>
            <a:r>
              <a:rPr lang="en-CA" dirty="0"/>
              <a:t>  </a:t>
            </a:r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r>
              <a:rPr lang="en-CA" dirty="0"/>
              <a:t>• Take a minimum of four to six academic grade 12 courses 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•  Check pre-requisite courses needed for your future desired program </a:t>
            </a:r>
          </a:p>
          <a:p>
            <a:pPr algn="l"/>
            <a:endParaRPr lang="en-US" dirty="0"/>
          </a:p>
          <a:p>
            <a:pPr algn="l"/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/>
          <a:lstStyle/>
          <a:p>
            <a:r>
              <a:rPr lang="en-CA" dirty="0"/>
              <a:t>Keep Your Options Open</a:t>
            </a:r>
          </a:p>
        </p:txBody>
      </p:sp>
    </p:spTree>
    <p:extLst>
      <p:ext uri="{BB962C8B-B14F-4D97-AF65-F5344CB8AC3E}">
        <p14:creationId xmlns:p14="http://schemas.microsoft.com/office/powerpoint/2010/main" val="726530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Science/Engineering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Humanities (Arts)/Fine Arts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English 12</a:t>
            </a:r>
          </a:p>
          <a:p>
            <a:r>
              <a:rPr lang="en-US" sz="1800" dirty="0"/>
              <a:t>Math 12 – Pre-calculus</a:t>
            </a:r>
          </a:p>
          <a:p>
            <a:r>
              <a:rPr lang="en-US" sz="1800" dirty="0"/>
              <a:t>Science 12</a:t>
            </a:r>
          </a:p>
          <a:p>
            <a:r>
              <a:rPr lang="en-US" sz="1800" dirty="0"/>
              <a:t>Science 12</a:t>
            </a:r>
          </a:p>
          <a:p>
            <a:r>
              <a:rPr lang="en-US" sz="1800" dirty="0"/>
              <a:t>Additional course for Alberta and Ontario</a:t>
            </a:r>
          </a:p>
          <a:p>
            <a:pPr marL="0" indent="0">
              <a:buNone/>
            </a:pPr>
            <a:r>
              <a:rPr lang="en-US" sz="1800" dirty="0"/>
              <a:t>*Science – may require </a:t>
            </a:r>
          </a:p>
          <a:p>
            <a:pPr marL="0" indent="0">
              <a:buNone/>
            </a:pPr>
            <a:r>
              <a:rPr lang="en-US" sz="1800" dirty="0"/>
              <a:t>Physics 11</a:t>
            </a:r>
          </a:p>
          <a:p>
            <a:pPr marL="0" indent="0">
              <a:buNone/>
            </a:pPr>
            <a:r>
              <a:rPr lang="en-US" sz="1800" dirty="0"/>
              <a:t>* Chemistry 12 &amp; Physics 12 for        Engineering, recommend Calculus 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English 12</a:t>
            </a:r>
          </a:p>
          <a:p>
            <a:r>
              <a:rPr lang="en-US" sz="2000" dirty="0"/>
              <a:t>3 0r 5 Grade 12 Academics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*Language 11 (Some universities)</a:t>
            </a:r>
          </a:p>
          <a:p>
            <a:pPr marL="0" indent="0">
              <a:buNone/>
            </a:pPr>
            <a:r>
              <a:rPr lang="en-CA" sz="2000" dirty="0"/>
              <a:t>* Math 11 (Foundations or Pre-calculus – check with university)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Admission Requirements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2303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https://www.fadsyukon.com/</a:t>
            </a:r>
            <a:endParaRPr lang="en-US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http://www.woodstreetcentre.ca/</a:t>
            </a:r>
            <a:endParaRPr lang="en-US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PASE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Sciences 9</a:t>
            </a:r>
          </a:p>
          <a:p>
            <a:r>
              <a:rPr lang="en-CA" sz="2400" dirty="0"/>
              <a:t>Sciences humaines 9</a:t>
            </a:r>
          </a:p>
          <a:p>
            <a:r>
              <a:rPr lang="en-CA" sz="2400" dirty="0"/>
              <a:t>Éducation physique 9</a:t>
            </a:r>
          </a:p>
          <a:p>
            <a:r>
              <a:rPr lang="en-CA" sz="2400" dirty="0"/>
              <a:t>Plein Air 10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</a:t>
            </a:r>
          </a:p>
          <a:p>
            <a:r>
              <a:rPr lang="en-CA" sz="2400" dirty="0"/>
              <a:t>Mathématiques 9</a:t>
            </a:r>
          </a:p>
          <a:p>
            <a:r>
              <a:rPr lang="en-CA" sz="2400" dirty="0"/>
              <a:t>Français langue 9</a:t>
            </a:r>
          </a:p>
          <a:p>
            <a:r>
              <a:rPr lang="en-CA" sz="2400" dirty="0"/>
              <a:t>Elective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PASE 9</a:t>
            </a:r>
            <a:br>
              <a:rPr lang="en-CA" dirty="0"/>
            </a:br>
            <a:r>
              <a:rPr lang="en-CA" dirty="0"/>
              <a:t>Plein Air et Sciences Environementales </a:t>
            </a:r>
          </a:p>
        </p:txBody>
      </p:sp>
      <p:pic>
        <p:nvPicPr>
          <p:cNvPr id="8194" name="Picture 2" descr="http://upload.wikimedia.org/wikipedia/commons/0/02/Kayak_sunset_Lake_Ahquabi_State_P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69160"/>
            <a:ext cx="1894047" cy="137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674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FACES Semester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/>
              <a:t>Sciences humaines 10</a:t>
            </a:r>
          </a:p>
          <a:p>
            <a:r>
              <a:rPr lang="en-US" sz="2400" dirty="0"/>
              <a:t>Sciences naturelles 10</a:t>
            </a:r>
          </a:p>
          <a:p>
            <a:r>
              <a:rPr lang="en-CA" sz="2400" dirty="0"/>
              <a:t>Éducation physique 10</a:t>
            </a:r>
          </a:p>
          <a:p>
            <a:r>
              <a:rPr lang="en-CA" sz="2400" dirty="0"/>
              <a:t>Plein Air 10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English 10</a:t>
            </a:r>
          </a:p>
          <a:p>
            <a:r>
              <a:rPr lang="en-US" sz="2400" dirty="0"/>
              <a:t>Français Langue 10</a:t>
            </a:r>
          </a:p>
          <a:p>
            <a:r>
              <a:rPr lang="en-US" sz="2400" dirty="0"/>
              <a:t>Mathématiques 10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Éducation</a:t>
            </a:r>
            <a:r>
              <a:rPr lang="en-US" sz="2400" dirty="0"/>
              <a:t> </a:t>
            </a:r>
            <a:r>
              <a:rPr lang="en-US" sz="2400" dirty="0" err="1"/>
              <a:t>à</a:t>
            </a:r>
            <a:r>
              <a:rPr lang="en-US" sz="2400" dirty="0"/>
              <a:t> la </a:t>
            </a:r>
            <a:r>
              <a:rPr lang="en-US" sz="2400" dirty="0" err="1"/>
              <a:t>carrière</a:t>
            </a:r>
            <a:r>
              <a:rPr lang="en-US" sz="2400" dirty="0"/>
              <a:t> 10</a:t>
            </a:r>
            <a:endParaRPr lang="en-CA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dirty="0"/>
              <a:t>FACES – French - Achievement◊Challenge◊ Environment◊Stewardship</a:t>
            </a:r>
            <a:endParaRPr lang="en-CA" dirty="0"/>
          </a:p>
        </p:txBody>
      </p:sp>
      <p:pic>
        <p:nvPicPr>
          <p:cNvPr id="12290" name="Picture 2" descr="http://data.freshtracks.com/images/articles/canada-canoe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58" y="4408563"/>
            <a:ext cx="3010334" cy="191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211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CHAOS Semester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English 9</a:t>
            </a:r>
          </a:p>
          <a:p>
            <a:r>
              <a:rPr lang="en-US" dirty="0"/>
              <a:t>Social Studies 9</a:t>
            </a:r>
          </a:p>
          <a:p>
            <a:r>
              <a:rPr lang="en-US" dirty="0"/>
              <a:t>Ancestral Technology 9</a:t>
            </a:r>
          </a:p>
          <a:p>
            <a:r>
              <a:rPr lang="en-US" dirty="0"/>
              <a:t>Physical Education 9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Math 9</a:t>
            </a:r>
          </a:p>
          <a:p>
            <a:r>
              <a:rPr lang="en-US" dirty="0"/>
              <a:t>Science 9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language 9/elective 9</a:t>
            </a:r>
          </a:p>
          <a:p>
            <a:r>
              <a:rPr lang="en-US" dirty="0"/>
              <a:t>Elective</a:t>
            </a:r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en-US" dirty="0"/>
              <a:t>CHAOS 9</a:t>
            </a:r>
            <a:br>
              <a:rPr lang="en-US" dirty="0"/>
            </a:br>
            <a:r>
              <a:rPr lang="en-US" sz="2700" dirty="0"/>
              <a:t>Community◊Heritage◊Adventure◊Outdoors◊Skills</a:t>
            </a:r>
            <a:endParaRPr lang="en-CA" sz="2700" dirty="0"/>
          </a:p>
        </p:txBody>
      </p:sp>
      <p:pic>
        <p:nvPicPr>
          <p:cNvPr id="5122" name="Picture 2" descr="http://fc.yesnet.yk.ca/~chris.hobbis/FOV1-00065673/S0125D1E6.1/Backcountry%20Kitchen%2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2319340" cy="173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193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Chaos Semester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198240" cy="3818404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English First Peoples 10</a:t>
            </a:r>
          </a:p>
          <a:p>
            <a:r>
              <a:rPr lang="en-US" sz="2400" dirty="0"/>
              <a:t>Social Studies 10</a:t>
            </a:r>
          </a:p>
          <a:p>
            <a:r>
              <a:rPr lang="en-US" sz="2400" dirty="0"/>
              <a:t>Physical Education 10</a:t>
            </a:r>
          </a:p>
          <a:p>
            <a:r>
              <a:rPr lang="en-US" sz="2400" dirty="0"/>
              <a:t>Ancestral Technology 10</a:t>
            </a:r>
            <a:endParaRPr lang="en-C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Math 10</a:t>
            </a:r>
          </a:p>
          <a:p>
            <a:r>
              <a:rPr lang="en-US" sz="2400" dirty="0"/>
              <a:t>Science 10</a:t>
            </a:r>
          </a:p>
          <a:p>
            <a:r>
              <a:rPr lang="en-US" sz="2400" dirty="0"/>
              <a:t>Career Life Education 10</a:t>
            </a:r>
          </a:p>
          <a:p>
            <a:r>
              <a:rPr lang="en-US" sz="2400" dirty="0"/>
              <a:t>Elective 10\2</a:t>
            </a:r>
            <a:r>
              <a:rPr lang="en-US" sz="2400" baseline="30000" dirty="0"/>
              <a:t>nd</a:t>
            </a:r>
            <a:r>
              <a:rPr lang="en-US" sz="2400" dirty="0"/>
              <a:t> language</a:t>
            </a:r>
            <a:endParaRPr lang="en-CA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/>
              <a:t>CHAOS 10</a:t>
            </a:r>
            <a:br>
              <a:rPr lang="en-US" dirty="0"/>
            </a:br>
            <a:r>
              <a:rPr lang="en-US" sz="2200" dirty="0"/>
              <a:t>Community◊Heritage◊Adventure◊Outdoors◊Skills</a:t>
            </a:r>
            <a:endParaRPr lang="en-CA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72711"/>
            <a:ext cx="2322513" cy="1736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59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Nine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English 9</a:t>
            </a:r>
          </a:p>
          <a:p>
            <a:r>
              <a:rPr lang="en-CA" dirty="0"/>
              <a:t>Mathematics 9</a:t>
            </a:r>
          </a:p>
          <a:p>
            <a:r>
              <a:rPr lang="en-CA" dirty="0"/>
              <a:t>Science 9</a:t>
            </a:r>
          </a:p>
          <a:p>
            <a:r>
              <a:rPr lang="en-CA" dirty="0"/>
              <a:t>Social Studies 9</a:t>
            </a:r>
          </a:p>
          <a:p>
            <a:r>
              <a:rPr lang="en-CA" dirty="0"/>
              <a:t>Physical Education 9</a:t>
            </a:r>
          </a:p>
          <a:p>
            <a:r>
              <a:rPr lang="en-CA" dirty="0"/>
              <a:t>Second Language 9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English 9</a:t>
            </a:r>
          </a:p>
          <a:p>
            <a:r>
              <a:rPr lang="en-CA" dirty="0"/>
              <a:t>Mathématiques 9</a:t>
            </a:r>
          </a:p>
          <a:p>
            <a:r>
              <a:rPr lang="en-CA" dirty="0"/>
              <a:t>Sciences 9</a:t>
            </a:r>
          </a:p>
          <a:p>
            <a:r>
              <a:rPr lang="en-CA" dirty="0"/>
              <a:t>Sciences humaines 9</a:t>
            </a:r>
          </a:p>
          <a:p>
            <a:r>
              <a:rPr lang="en-CA" dirty="0" err="1"/>
              <a:t>Français</a:t>
            </a:r>
            <a:r>
              <a:rPr lang="en-CA" dirty="0"/>
              <a:t> langue 9</a:t>
            </a:r>
          </a:p>
          <a:p>
            <a:r>
              <a:rPr lang="en-CA" dirty="0"/>
              <a:t>Physical Education 9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339604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1124744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u="sng" dirty="0">
                <a:latin typeface="Cambria" charset="0"/>
                <a:ea typeface="MS PGothic" charset="0"/>
              </a:rPr>
              <a:t>Sport School for FH Collins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If you are interested in becoming a better athlete then you should consider signing up for the new FH Collins Sport School.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 school will focus on 3 movement areas Olympic lifting, Gymnastics and Sprinting.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These activities will boost your power and strength for any sport.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There will be tutorial and presentations by experts in nutrition, psychology, injury prevention and rehabilitation etc. </a:t>
            </a:r>
          </a:p>
          <a:p>
            <a:endParaRPr lang="en-CA" dirty="0">
              <a:latin typeface="Cambr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35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692696"/>
            <a:ext cx="46085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solidFill>
                  <a:srgbClr val="000000"/>
                </a:solidFill>
                <a:latin typeface="Geneva"/>
                <a:ea typeface="Times New Roman" panose="02020603050405020304" pitchFamily="18" charset="0"/>
              </a:rPr>
              <a:t>F.E.A.S.T. Program</a:t>
            </a:r>
            <a:endParaRPr lang="en-US" sz="1400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Geneva"/>
                <a:ea typeface="Times New Roman" panose="02020603050405020304" pitchFamily="18" charset="0"/>
              </a:rPr>
              <a:t>Interested in working in the Food Industry? Want to become a better cook ?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Geneva"/>
                <a:ea typeface="Times New Roman" panose="02020603050405020304" pitchFamily="18" charset="0"/>
              </a:rPr>
              <a:t>F.E.A.S.T. is a program that will be offered as a half day program, in A and B block where students will work towards building skills that could allow them to pursue a career in the food industry.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Geneva"/>
                <a:ea typeface="Times New Roman" panose="02020603050405020304" pitchFamily="18" charset="0"/>
              </a:rPr>
              <a:t>Students will focus on baking techniques, creating healthy meals that can feed small and large groups and service techniques.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Geneva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Geneva"/>
                <a:ea typeface="Times New Roman" panose="02020603050405020304" pitchFamily="18" charset="0"/>
              </a:rPr>
              <a:t>Students may have the opportunity to work in food service establishments across the community.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01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  <a:p>
            <a:pPr algn="ctr"/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88024" y="1484784"/>
            <a:ext cx="4041775" cy="731520"/>
          </a:xfrm>
        </p:spPr>
        <p:txBody>
          <a:bodyPr/>
          <a:lstStyle/>
          <a:p>
            <a:pPr algn="ctr"/>
            <a:r>
              <a:rPr lang="en-CA" dirty="0"/>
              <a:t>OPES Semester</a:t>
            </a:r>
          </a:p>
          <a:p>
            <a:pPr algn="ctr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Mathematics 9</a:t>
            </a:r>
          </a:p>
          <a:p>
            <a:r>
              <a:rPr lang="en-CA" sz="2400" dirty="0"/>
              <a:t>English 9</a:t>
            </a:r>
          </a:p>
          <a:p>
            <a:r>
              <a:rPr lang="en-CA" sz="2400" dirty="0"/>
              <a:t>Elective</a:t>
            </a:r>
          </a:p>
          <a:p>
            <a:r>
              <a:rPr lang="en-CA" sz="2400" dirty="0"/>
              <a:t>Elective/</a:t>
            </a: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Language</a:t>
            </a:r>
            <a:endParaRPr lang="en-C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Science 9</a:t>
            </a:r>
          </a:p>
          <a:p>
            <a:r>
              <a:rPr lang="en-CA" sz="2400" dirty="0"/>
              <a:t>Social Studies 9</a:t>
            </a:r>
          </a:p>
          <a:p>
            <a:r>
              <a:rPr lang="en-CA" sz="2400" dirty="0"/>
              <a:t>Physical Education 9</a:t>
            </a:r>
          </a:p>
          <a:p>
            <a:r>
              <a:rPr lang="en-CA" sz="2400" dirty="0"/>
              <a:t>Outdoor Education 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OPES 9</a:t>
            </a:r>
            <a:br>
              <a:rPr lang="en-CA" dirty="0"/>
            </a:br>
            <a:r>
              <a:rPr lang="en-CA" dirty="0"/>
              <a:t>Outdoor Pursuits◊Experiential Science</a:t>
            </a:r>
          </a:p>
        </p:txBody>
      </p:sp>
      <p:pic>
        <p:nvPicPr>
          <p:cNvPr id="6146" name="Picture 2" descr="http://www.yesnet.yk.ca/schools/woodstreet/chaos/chaoshike/images/dscf8548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824" y="4941168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294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ACEs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10</a:t>
            </a:r>
          </a:p>
          <a:p>
            <a:r>
              <a:rPr lang="en-CA" sz="2000" dirty="0"/>
              <a:t>Mathematics 10 / </a:t>
            </a:r>
            <a:r>
              <a:rPr lang="en-CA" sz="2000" dirty="0" err="1"/>
              <a:t>Mathématiques</a:t>
            </a:r>
            <a:r>
              <a:rPr lang="en-CA" sz="2000" dirty="0"/>
              <a:t> 10</a:t>
            </a:r>
          </a:p>
          <a:p>
            <a:r>
              <a:rPr lang="en-CA" sz="2000" dirty="0"/>
              <a:t>Career Life Education 10/</a:t>
            </a:r>
            <a:r>
              <a:rPr lang="en-CA" sz="2000" dirty="0" err="1"/>
              <a:t>Éducation</a:t>
            </a:r>
            <a:r>
              <a:rPr lang="en-CA" sz="2000" dirty="0"/>
              <a:t>  à la </a:t>
            </a:r>
            <a:r>
              <a:rPr lang="en-CA" sz="2000" dirty="0" err="1"/>
              <a:t>carrière</a:t>
            </a:r>
            <a:r>
              <a:rPr lang="en-CA" sz="2000" dirty="0"/>
              <a:t> 10</a:t>
            </a:r>
          </a:p>
          <a:p>
            <a:r>
              <a:rPr lang="en-CA" sz="2000" dirty="0"/>
              <a:t>Elective (2</a:t>
            </a:r>
            <a:r>
              <a:rPr lang="en-CA" sz="2000" baseline="30000" dirty="0"/>
              <a:t>nd</a:t>
            </a:r>
            <a:r>
              <a:rPr lang="en-CA" sz="2000" dirty="0"/>
              <a:t> lang.) / Français langue 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000" dirty="0"/>
              <a:t>•  Science 10</a:t>
            </a:r>
          </a:p>
          <a:p>
            <a:pPr marL="0" indent="0">
              <a:buNone/>
            </a:pPr>
            <a:r>
              <a:rPr lang="en-CA" sz="2000" dirty="0"/>
              <a:t>•  Social Studies 10</a:t>
            </a:r>
          </a:p>
          <a:p>
            <a:pPr marL="0" indent="0">
              <a:buNone/>
            </a:pPr>
            <a:r>
              <a:rPr lang="en-CA" sz="2000" dirty="0"/>
              <a:t>•  Physical Education 10</a:t>
            </a:r>
          </a:p>
          <a:p>
            <a:pPr marL="0" indent="0">
              <a:buNone/>
            </a:pPr>
            <a:r>
              <a:rPr lang="en-CA" sz="2000" dirty="0"/>
              <a:t>•  Outdoor Pursuits 10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ACES 10</a:t>
            </a:r>
            <a:br>
              <a:rPr lang="en-CA" dirty="0"/>
            </a:br>
            <a:r>
              <a:rPr lang="en-CA" sz="2700" dirty="0"/>
              <a:t>Achievement◊Challenge◊Environment◊Stewardship</a:t>
            </a:r>
          </a:p>
        </p:txBody>
      </p:sp>
    </p:spTree>
    <p:extLst>
      <p:ext uri="{BB962C8B-B14F-4D97-AF65-F5344CB8AC3E}">
        <p14:creationId xmlns:p14="http://schemas.microsoft.com/office/powerpoint/2010/main" val="10153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ES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English 11</a:t>
            </a:r>
          </a:p>
          <a:p>
            <a:r>
              <a:rPr lang="en-CA" dirty="0"/>
              <a:t>Mathematics 11 / Mathématiques 11</a:t>
            </a:r>
          </a:p>
          <a:p>
            <a:r>
              <a:rPr lang="en-CA" dirty="0"/>
              <a:t>Elective / Français langue 11</a:t>
            </a:r>
          </a:p>
          <a:p>
            <a:r>
              <a:rPr lang="en-CA" dirty="0"/>
              <a:t>Elective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Biology 11</a:t>
            </a:r>
          </a:p>
          <a:p>
            <a:r>
              <a:rPr lang="en-CA" dirty="0"/>
              <a:t>Chemistry 11</a:t>
            </a:r>
          </a:p>
          <a:p>
            <a:r>
              <a:rPr lang="en-CA" dirty="0"/>
              <a:t>Geography 12</a:t>
            </a:r>
          </a:p>
          <a:p>
            <a:r>
              <a:rPr lang="en-CA" dirty="0"/>
              <a:t>Physical Education 11</a:t>
            </a:r>
          </a:p>
          <a:p>
            <a:r>
              <a:rPr lang="en-CA" dirty="0"/>
              <a:t>Fine Arts 11 (2 credits)</a:t>
            </a:r>
          </a:p>
          <a:p>
            <a:r>
              <a:rPr lang="en-CA" dirty="0"/>
              <a:t>Applied Skills (2 credits)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ES 11</a:t>
            </a:r>
            <a:br>
              <a:rPr lang="en-CA" dirty="0"/>
            </a:br>
            <a:r>
              <a:rPr lang="en-CA" dirty="0"/>
              <a:t>Experiential Science</a:t>
            </a:r>
          </a:p>
        </p:txBody>
      </p:sp>
      <p:pic>
        <p:nvPicPr>
          <p:cNvPr id="13314" name="Picture 2" descr="http://upload.wikimedia.org/wikipedia/commons/thumb/9/94/Buzo.jpg/300px-Buz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34888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406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860032" y="1484784"/>
            <a:ext cx="4041775" cy="731520"/>
          </a:xfrm>
        </p:spPr>
        <p:txBody>
          <a:bodyPr/>
          <a:lstStyle/>
          <a:p>
            <a:pPr algn="ctr"/>
            <a:r>
              <a:rPr lang="en-CA" dirty="0"/>
              <a:t>FADS Semester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Two of those;</a:t>
            </a:r>
          </a:p>
          <a:p>
            <a:pPr marL="0" indent="0">
              <a:buNone/>
            </a:pPr>
            <a:r>
              <a:rPr lang="en-CA" sz="2400" dirty="0"/>
              <a:t>1-Science 10, Mathematics 10 </a:t>
            </a:r>
          </a:p>
          <a:p>
            <a:pPr marL="0" indent="0">
              <a:buNone/>
            </a:pPr>
            <a:r>
              <a:rPr lang="en-CA" sz="2400" dirty="0"/>
              <a:t>or English 10 </a:t>
            </a:r>
          </a:p>
          <a:p>
            <a:pPr marL="0" indent="0">
              <a:buNone/>
            </a:pPr>
            <a:r>
              <a:rPr lang="en-CA" sz="2400" dirty="0"/>
              <a:t>3- Career Life Education 10</a:t>
            </a:r>
          </a:p>
          <a:p>
            <a:pPr marL="0" indent="0">
              <a:buNone/>
            </a:pPr>
            <a:r>
              <a:rPr lang="en-CA" sz="2400" dirty="0"/>
              <a:t>4- Elective (2</a:t>
            </a:r>
            <a:r>
              <a:rPr lang="en-CA" sz="2400" baseline="30000" dirty="0"/>
              <a:t>nd</a:t>
            </a:r>
            <a:r>
              <a:rPr lang="en-CA" sz="2400" dirty="0"/>
              <a:t> lang.)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Studio Arts: Fabric and Fiber - 4 credits</a:t>
            </a:r>
          </a:p>
          <a:p>
            <a:r>
              <a:rPr lang="en-US" sz="2400" dirty="0"/>
              <a:t>Visual arts - 4 credits</a:t>
            </a:r>
          </a:p>
          <a:p>
            <a:r>
              <a:rPr lang="en-US" sz="2400" dirty="0"/>
              <a:t>Textiles - 4 credits</a:t>
            </a:r>
          </a:p>
          <a:p>
            <a:r>
              <a:rPr lang="en-US" sz="2400" dirty="0"/>
              <a:t>Social Studies- 4 credits</a:t>
            </a:r>
          </a:p>
          <a:p>
            <a:r>
              <a:rPr lang="en-US" sz="2400" dirty="0"/>
              <a:t>1 Academic course-4 credits (outside of FADS)</a:t>
            </a:r>
            <a:endParaRPr lang="en-CA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CA" dirty="0"/>
              <a:t>FADS 10</a:t>
            </a:r>
            <a:br>
              <a:rPr lang="en-CA" dirty="0"/>
            </a:br>
            <a:r>
              <a:rPr lang="en-CA" dirty="0"/>
              <a:t>Fashion Arts and Design School</a:t>
            </a:r>
          </a:p>
        </p:txBody>
      </p:sp>
      <p:pic>
        <p:nvPicPr>
          <p:cNvPr id="7170" name="Picture 2" descr="http://www.fashionbelieve.com/wp-content/uploads/2013/01/Fashion-Design-Sketches-for-Beginners-Pi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97037" cy="9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865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FADS Semester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Studio Arts: Fabric and </a:t>
            </a:r>
            <a:r>
              <a:rPr lang="en-US" sz="2400" dirty="0" err="1"/>
              <a:t>Fibre</a:t>
            </a:r>
            <a:r>
              <a:rPr lang="en-US" sz="2400" dirty="0"/>
              <a:t> - 4 credits</a:t>
            </a:r>
          </a:p>
          <a:p>
            <a:r>
              <a:rPr lang="en-US" sz="2400" dirty="0"/>
              <a:t>Visual arts - 4 credits</a:t>
            </a:r>
          </a:p>
          <a:p>
            <a:r>
              <a:rPr lang="en-US" sz="2400" dirty="0"/>
              <a:t>Textiles - 4 credits</a:t>
            </a:r>
          </a:p>
          <a:p>
            <a:r>
              <a:rPr lang="en-US" sz="2400" dirty="0"/>
              <a:t>A Social Studies- 4 credits</a:t>
            </a:r>
          </a:p>
          <a:p>
            <a:r>
              <a:rPr lang="en-US" sz="2400" dirty="0"/>
              <a:t>1 Academic course-4 credits (outside of FADS)</a:t>
            </a:r>
            <a:endParaRPr lang="en-CA" sz="24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English 11 or 12</a:t>
            </a:r>
          </a:p>
          <a:p>
            <a:r>
              <a:rPr lang="en-US" sz="2400" dirty="0"/>
              <a:t>a Math 11 or Elective</a:t>
            </a:r>
          </a:p>
          <a:p>
            <a:r>
              <a:rPr lang="en-US" sz="2400" dirty="0"/>
              <a:t>a Science 11 or Elective</a:t>
            </a:r>
          </a:p>
          <a:p>
            <a:r>
              <a:rPr lang="fr-CA" sz="2400" dirty="0" err="1"/>
              <a:t>Elective</a:t>
            </a:r>
            <a:r>
              <a:rPr lang="fr-CA" sz="2400" dirty="0"/>
              <a:t> (second </a:t>
            </a:r>
            <a:r>
              <a:rPr lang="fr-CA" sz="2400" dirty="0" err="1"/>
              <a:t>language</a:t>
            </a:r>
            <a:r>
              <a:rPr lang="fr-CA" sz="2400" dirty="0"/>
              <a:t>)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96145"/>
          </a:xfrm>
        </p:spPr>
        <p:txBody>
          <a:bodyPr>
            <a:normAutofit fontScale="90000"/>
          </a:bodyPr>
          <a:lstStyle/>
          <a:p>
            <a:r>
              <a:rPr lang="en-US" dirty="0"/>
              <a:t>FADS 11/12</a:t>
            </a:r>
            <a:br>
              <a:rPr lang="en-US" dirty="0"/>
            </a:br>
            <a:r>
              <a:rPr lang="en-CA" dirty="0"/>
              <a:t>Fashion Arts and Design School</a:t>
            </a:r>
          </a:p>
        </p:txBody>
      </p:sp>
      <p:pic>
        <p:nvPicPr>
          <p:cNvPr id="7" name="Picture 2" descr="http://www.fashionbelieve.com/wp-content/uploads/2013/01/Fashion-Design-Sketches-for-Beginners-Pi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366" y="332656"/>
            <a:ext cx="1233874" cy="91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84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MAD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9</a:t>
            </a:r>
          </a:p>
          <a:p>
            <a:r>
              <a:rPr lang="en-CA" sz="2400" dirty="0"/>
              <a:t>Social Studies 9</a:t>
            </a:r>
          </a:p>
          <a:p>
            <a:r>
              <a:rPr lang="en-CA" sz="2400" dirty="0"/>
              <a:t>Drama – General 10</a:t>
            </a:r>
          </a:p>
          <a:p>
            <a:r>
              <a:rPr lang="en-CA" sz="2400" dirty="0"/>
              <a:t>Physical Education 9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000" dirty="0"/>
              <a:t>Mathematics 9 / Mathématiques 9</a:t>
            </a:r>
          </a:p>
          <a:p>
            <a:r>
              <a:rPr lang="en-CA" sz="2000" dirty="0"/>
              <a:t>Science 9 / Sciences 9</a:t>
            </a:r>
          </a:p>
          <a:p>
            <a:r>
              <a:rPr lang="en-CA" sz="2000" dirty="0"/>
              <a:t>Elective / </a:t>
            </a:r>
            <a:r>
              <a:rPr lang="en-CA" sz="2000" dirty="0" err="1"/>
              <a:t>Français</a:t>
            </a:r>
            <a:r>
              <a:rPr lang="en-CA" sz="2000" dirty="0"/>
              <a:t> langue 9</a:t>
            </a:r>
          </a:p>
          <a:p>
            <a:r>
              <a:rPr lang="en-CA" sz="2000" dirty="0"/>
              <a:t>Elective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9</a:t>
            </a:r>
            <a:br>
              <a:rPr lang="en-CA" dirty="0"/>
            </a:br>
            <a:r>
              <a:rPr lang="en-CA" dirty="0"/>
              <a:t>MUSIC ART &amp; DRAMA</a:t>
            </a:r>
          </a:p>
        </p:txBody>
      </p:sp>
      <p:pic>
        <p:nvPicPr>
          <p:cNvPr id="3074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1584176" cy="12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932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MAD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10</a:t>
            </a:r>
          </a:p>
          <a:p>
            <a:r>
              <a:rPr lang="en-CA" sz="2000" dirty="0"/>
              <a:t>Social Studies 10</a:t>
            </a:r>
          </a:p>
          <a:p>
            <a:r>
              <a:rPr lang="en-CA" sz="2000" dirty="0"/>
              <a:t>Drama 10</a:t>
            </a:r>
          </a:p>
          <a:p>
            <a:r>
              <a:rPr lang="en-CA" sz="2000" dirty="0"/>
              <a:t>Physical Education 10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•  Mathematics 10 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CA" sz="2000" dirty="0" err="1"/>
              <a:t>Mathématiques</a:t>
            </a:r>
            <a:r>
              <a:rPr lang="en-CA" sz="2000" dirty="0"/>
              <a:t> 10</a:t>
            </a:r>
          </a:p>
          <a:p>
            <a:pPr marL="0" indent="0">
              <a:buNone/>
            </a:pPr>
            <a:r>
              <a:rPr lang="en-CA" sz="2000" dirty="0"/>
              <a:t>•  Science 10 / Sciences 10</a:t>
            </a:r>
          </a:p>
          <a:p>
            <a:pPr marL="0" indent="0">
              <a:buNone/>
            </a:pPr>
            <a:r>
              <a:rPr lang="en-CA" sz="2000" dirty="0"/>
              <a:t>•  Career Life Education 10/  </a:t>
            </a:r>
            <a:r>
              <a:rPr lang="en-CA" sz="2000" dirty="0" err="1"/>
              <a:t>Éducation</a:t>
            </a:r>
            <a:r>
              <a:rPr lang="en-CA" sz="2000" dirty="0"/>
              <a:t> </a:t>
            </a:r>
            <a:r>
              <a:rPr lang="en-CA" sz="2000" dirty="0" err="1"/>
              <a:t>à</a:t>
            </a:r>
            <a:r>
              <a:rPr lang="en-CA" sz="2000" dirty="0"/>
              <a:t> la </a:t>
            </a:r>
            <a:r>
              <a:rPr lang="en-CA" sz="2000" dirty="0" err="1"/>
              <a:t>carrière</a:t>
            </a:r>
            <a:r>
              <a:rPr lang="en-CA" sz="2000" dirty="0"/>
              <a:t> 10</a:t>
            </a:r>
          </a:p>
          <a:p>
            <a:pPr marL="0" indent="0">
              <a:buNone/>
            </a:pPr>
            <a:r>
              <a:rPr lang="en-CA" sz="2000" dirty="0"/>
              <a:t>•  Elective (2</a:t>
            </a:r>
            <a:r>
              <a:rPr lang="en-CA" sz="2000" baseline="30000" dirty="0"/>
              <a:t>nd</a:t>
            </a:r>
            <a:r>
              <a:rPr lang="en-CA" sz="2000" dirty="0"/>
              <a:t> lang.) 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CA" sz="2000" dirty="0"/>
              <a:t>Français langue 10</a:t>
            </a:r>
          </a:p>
          <a:p>
            <a:pPr marL="0" indent="0">
              <a:buNone/>
            </a:pPr>
            <a:endParaRPr lang="en-CA" sz="2200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>MAD 10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7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368152" cy="108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58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First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Second Semester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Mathematics 11 / Mathématiques 11</a:t>
            </a:r>
          </a:p>
          <a:p>
            <a:r>
              <a:rPr lang="en-CA" sz="2400" dirty="0"/>
              <a:t>1 Science 11</a:t>
            </a:r>
          </a:p>
          <a:p>
            <a:r>
              <a:rPr lang="en-CA" sz="2400" dirty="0"/>
              <a:t>Elective (2</a:t>
            </a:r>
            <a:r>
              <a:rPr lang="en-CA" sz="2400" baseline="30000" dirty="0"/>
              <a:t>nd</a:t>
            </a:r>
            <a:r>
              <a:rPr lang="en-CA" sz="2400" dirty="0"/>
              <a:t> lang.) / Français langue 11</a:t>
            </a:r>
          </a:p>
          <a:p>
            <a:r>
              <a:rPr lang="en-CA" sz="2400" dirty="0"/>
              <a:t>Elective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11</a:t>
            </a:r>
          </a:p>
          <a:p>
            <a:r>
              <a:rPr lang="en-CA" sz="2400" dirty="0"/>
              <a:t>Social Studies 12</a:t>
            </a:r>
          </a:p>
          <a:p>
            <a:r>
              <a:rPr lang="en-CA" sz="2400" dirty="0"/>
              <a:t>Dance Performance 11</a:t>
            </a:r>
          </a:p>
          <a:p>
            <a:r>
              <a:rPr lang="en-CA" sz="2400" dirty="0"/>
              <a:t>Theatre Performance 11 (Acting)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11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7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584176" cy="12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Pathway to Graduation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54224" cy="457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dirty="0"/>
              <a:t>80 credits / 20 courses</a:t>
            </a:r>
          </a:p>
          <a:p>
            <a:pPr marL="0" indent="0">
              <a:buNone/>
            </a:pPr>
            <a:r>
              <a:rPr lang="en-CA" sz="1600" dirty="0"/>
              <a:t>•English 10</a:t>
            </a:r>
          </a:p>
          <a:p>
            <a:pPr marL="0" indent="0">
              <a:buNone/>
            </a:pPr>
            <a:r>
              <a:rPr lang="en-CA" sz="1600" dirty="0"/>
              <a:t>•Math 10 / </a:t>
            </a:r>
            <a:r>
              <a:rPr lang="en-CA" sz="1600" dirty="0" err="1"/>
              <a:t>Mathématiques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•Social Studies 10 / Sciences </a:t>
            </a:r>
            <a:r>
              <a:rPr lang="en-CA" sz="1600" dirty="0" err="1"/>
              <a:t>humaines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•Science 10 / Sciences 10</a:t>
            </a:r>
          </a:p>
          <a:p>
            <a:pPr marL="0" indent="0">
              <a:buNone/>
            </a:pPr>
            <a:r>
              <a:rPr lang="en-CA" sz="1600" dirty="0"/>
              <a:t>•Career Life Education 10/</a:t>
            </a:r>
            <a:r>
              <a:rPr lang="en-CA" sz="1600" dirty="0" err="1"/>
              <a:t>Éducation</a:t>
            </a:r>
            <a:r>
              <a:rPr lang="en-CA" sz="1600" dirty="0"/>
              <a:t> à la </a:t>
            </a:r>
            <a:r>
              <a:rPr lang="en-CA" sz="1600" dirty="0" err="1"/>
              <a:t>carrière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•Physical Education 10</a:t>
            </a:r>
          </a:p>
          <a:p>
            <a:pPr marL="0" indent="0">
              <a:buNone/>
            </a:pPr>
            <a:r>
              <a:rPr lang="en-CA" sz="1600" dirty="0"/>
              <a:t>•English 11</a:t>
            </a:r>
          </a:p>
          <a:p>
            <a:pPr marL="0" indent="0">
              <a:buNone/>
            </a:pPr>
            <a:r>
              <a:rPr lang="en-CA" sz="1600" dirty="0"/>
              <a:t>•Math 11 or 12 / </a:t>
            </a:r>
            <a:r>
              <a:rPr lang="en-CA" sz="1600" dirty="0" err="1"/>
              <a:t>Mathématiques</a:t>
            </a:r>
            <a:r>
              <a:rPr lang="en-CA" sz="1600" dirty="0"/>
              <a:t> 11 </a:t>
            </a:r>
            <a:r>
              <a:rPr lang="en-CA" sz="1600" dirty="0" err="1"/>
              <a:t>ou</a:t>
            </a:r>
            <a:r>
              <a:rPr lang="en-CA" sz="1600" dirty="0"/>
              <a:t> 12</a:t>
            </a:r>
          </a:p>
          <a:p>
            <a:pPr marL="0" indent="0">
              <a:buNone/>
            </a:pPr>
            <a:r>
              <a:rPr lang="en-CA" sz="1600" dirty="0"/>
              <a:t>•1 Social Studies  12/ Sciences </a:t>
            </a:r>
            <a:r>
              <a:rPr lang="en-CA" sz="1600" dirty="0" err="1"/>
              <a:t>humaines</a:t>
            </a:r>
            <a:r>
              <a:rPr lang="en-CA" sz="1600" dirty="0"/>
              <a:t> 12</a:t>
            </a:r>
          </a:p>
          <a:p>
            <a:pPr marL="0" indent="0">
              <a:buNone/>
            </a:pPr>
            <a:r>
              <a:rPr lang="en-CA" sz="1600" dirty="0"/>
              <a:t>•1 Science 11 or 12</a:t>
            </a:r>
          </a:p>
          <a:p>
            <a:pPr marL="0" indent="0">
              <a:buNone/>
            </a:pPr>
            <a:r>
              <a:rPr lang="en-CA" sz="1600" dirty="0"/>
              <a:t>• 1  Approved Fine Arts or Applied Skills (10-12)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1600" dirty="0"/>
              <a:t>English 12</a:t>
            </a:r>
          </a:p>
          <a:p>
            <a:r>
              <a:rPr lang="en-CA" sz="1600" dirty="0"/>
              <a:t>Grade 12 Elective</a:t>
            </a:r>
          </a:p>
          <a:p>
            <a:r>
              <a:rPr lang="en-CA" sz="1600" dirty="0"/>
              <a:t>Grade 12 Elective</a:t>
            </a:r>
          </a:p>
          <a:p>
            <a:r>
              <a:rPr lang="en-CA" sz="1600" dirty="0"/>
              <a:t>Grade 12 Elective</a:t>
            </a:r>
          </a:p>
          <a:p>
            <a:r>
              <a:rPr lang="en-CA" sz="1600" dirty="0"/>
              <a:t>4 additional electives (10-12)</a:t>
            </a:r>
          </a:p>
          <a:p>
            <a:r>
              <a:rPr lang="en-CA" sz="1600" dirty="0"/>
              <a:t>Career Life Connections 12</a:t>
            </a:r>
          </a:p>
          <a:p>
            <a:pPr marL="0" indent="0">
              <a:buNone/>
            </a:pPr>
            <a:r>
              <a:rPr lang="en-US" sz="1600" dirty="0"/>
              <a:t>     • 30 hrs Work Experience</a:t>
            </a:r>
          </a:p>
          <a:p>
            <a:pPr marL="0" indent="0">
              <a:buNone/>
            </a:pPr>
            <a:r>
              <a:rPr lang="en-US" sz="1600" dirty="0"/>
              <a:t>     • 2.5 hrs/wk Physical Activity</a:t>
            </a:r>
          </a:p>
          <a:p>
            <a:pPr marL="0" indent="0">
              <a:buNone/>
            </a:pPr>
            <a:r>
              <a:rPr lang="en-US" sz="1600" dirty="0"/>
              <a:t>     • Post-Secondary Planning      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1"/>
                </a:solidFill>
              </a:rPr>
              <a:t>• </a:t>
            </a:r>
            <a:r>
              <a:rPr lang="en-US" sz="1600" dirty="0"/>
              <a:t>   </a:t>
            </a:r>
            <a:r>
              <a:rPr lang="en-CA" sz="1600" dirty="0"/>
              <a:t>Français langue (10, 11, 12)</a:t>
            </a:r>
          </a:p>
          <a:p>
            <a:pPr marL="0" indent="0">
              <a:buNone/>
            </a:pPr>
            <a:r>
              <a:rPr lang="en-US" sz="1600" dirty="0"/>
              <a:t>     *A total of six Immersion courses </a:t>
            </a:r>
          </a:p>
          <a:p>
            <a:pPr marL="0" indent="0">
              <a:buNone/>
            </a:pPr>
            <a:r>
              <a:rPr lang="en-US" sz="1600" dirty="0"/>
              <a:t>     Grades 10-12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861605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First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Second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Elective 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12</a:t>
            </a:r>
          </a:p>
          <a:p>
            <a:r>
              <a:rPr lang="en-CA" sz="2400" dirty="0"/>
              <a:t>Dance Performance 12</a:t>
            </a:r>
          </a:p>
          <a:p>
            <a:r>
              <a:rPr lang="en-CA" sz="2400" dirty="0"/>
              <a:t>Theatre Performance 12 (Acting 12)</a:t>
            </a:r>
          </a:p>
          <a:p>
            <a:r>
              <a:rPr lang="en-CA" sz="2400" dirty="0"/>
              <a:t>Theatre Production 12</a:t>
            </a:r>
          </a:p>
          <a:p>
            <a:r>
              <a:rPr lang="en-CA" sz="2400" dirty="0"/>
              <a:t>Career Life Connections 12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12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10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2952328" cy="234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38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Ten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English 10</a:t>
            </a:r>
          </a:p>
          <a:p>
            <a:r>
              <a:rPr lang="en-CA" dirty="0"/>
              <a:t>Mathematics 10</a:t>
            </a:r>
          </a:p>
          <a:p>
            <a:r>
              <a:rPr lang="en-CA" dirty="0"/>
              <a:t>Science 10</a:t>
            </a:r>
          </a:p>
          <a:p>
            <a:r>
              <a:rPr lang="en-CA" dirty="0"/>
              <a:t>Social Studies 10</a:t>
            </a:r>
          </a:p>
          <a:p>
            <a:r>
              <a:rPr lang="en-CA" dirty="0"/>
              <a:t>Physical Education 10</a:t>
            </a:r>
          </a:p>
          <a:p>
            <a:r>
              <a:rPr lang="en-CA" sz="2400" dirty="0"/>
              <a:t>Career Life Education 10</a:t>
            </a:r>
          </a:p>
          <a:p>
            <a:r>
              <a:rPr lang="en-CA" dirty="0"/>
              <a:t>Elective 10 (2</a:t>
            </a:r>
            <a:r>
              <a:rPr lang="en-CA" baseline="30000" dirty="0"/>
              <a:t>nd</a:t>
            </a:r>
            <a:r>
              <a:rPr lang="en-CA" dirty="0"/>
              <a:t> lang.)</a:t>
            </a:r>
          </a:p>
          <a:p>
            <a:r>
              <a:rPr lang="en-CA" dirty="0"/>
              <a:t>Elective 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400" dirty="0"/>
              <a:t>English 10</a:t>
            </a:r>
          </a:p>
          <a:p>
            <a:r>
              <a:rPr lang="en-CA" sz="2400" dirty="0"/>
              <a:t>Mathématiques 10</a:t>
            </a:r>
          </a:p>
          <a:p>
            <a:r>
              <a:rPr lang="en-CA" sz="2400" dirty="0"/>
              <a:t>Sciences 10</a:t>
            </a:r>
          </a:p>
          <a:p>
            <a:r>
              <a:rPr lang="en-CA" sz="2400" dirty="0"/>
              <a:t>Sciences humaines 10</a:t>
            </a:r>
          </a:p>
          <a:p>
            <a:r>
              <a:rPr lang="en-CA" sz="2400" dirty="0"/>
              <a:t>Physical Education 10</a:t>
            </a:r>
          </a:p>
          <a:p>
            <a:r>
              <a:rPr lang="en-CA" sz="2400" dirty="0" err="1"/>
              <a:t>Éducation</a:t>
            </a:r>
            <a:r>
              <a:rPr lang="en-CA" sz="2400" dirty="0"/>
              <a:t> à la </a:t>
            </a:r>
            <a:r>
              <a:rPr lang="en-CA" sz="2400" dirty="0" err="1"/>
              <a:t>carrière</a:t>
            </a:r>
            <a:r>
              <a:rPr lang="en-CA" sz="2400" dirty="0"/>
              <a:t> 10</a:t>
            </a:r>
          </a:p>
          <a:p>
            <a:r>
              <a:rPr lang="en-CA" sz="2400" dirty="0" err="1"/>
              <a:t>Français</a:t>
            </a:r>
            <a:r>
              <a:rPr lang="en-CA" sz="2400" dirty="0"/>
              <a:t> langue 10</a:t>
            </a:r>
          </a:p>
          <a:p>
            <a:r>
              <a:rPr lang="en-CA" sz="2400" dirty="0"/>
              <a:t>Elective 10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567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Math 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 Workplace Math 10</a:t>
            </a:r>
          </a:p>
          <a:p>
            <a:r>
              <a:rPr lang="en-CA" dirty="0"/>
              <a:t>Foundations and Pre-calculus 10</a:t>
            </a:r>
          </a:p>
          <a:p>
            <a:r>
              <a:rPr lang="en-CA" dirty="0"/>
              <a:t>Extended Foundations  &amp; Pre-cal 10 (over 2 semesters) and a possibility of A&amp;W10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Les mathématiques pour les métiers et le millieu de travail 10</a:t>
            </a:r>
          </a:p>
          <a:p>
            <a:endParaRPr lang="en-CA" dirty="0"/>
          </a:p>
          <a:p>
            <a:r>
              <a:rPr lang="en-CA" dirty="0" err="1"/>
              <a:t>Fondements</a:t>
            </a:r>
            <a:r>
              <a:rPr lang="en-CA" dirty="0"/>
              <a:t> des </a:t>
            </a:r>
            <a:r>
              <a:rPr lang="en-CA" dirty="0" err="1"/>
              <a:t>mathématiques</a:t>
            </a:r>
            <a:r>
              <a:rPr lang="en-CA" dirty="0"/>
              <a:t> et </a:t>
            </a:r>
            <a:r>
              <a:rPr lang="en-CA" dirty="0" err="1"/>
              <a:t>pré-calcul</a:t>
            </a:r>
            <a:r>
              <a:rPr lang="en-CA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4056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English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8534400" cy="4865712"/>
          </a:xfrm>
        </p:spPr>
        <p:txBody>
          <a:bodyPr>
            <a:normAutofit/>
          </a:bodyPr>
          <a:lstStyle/>
          <a:p>
            <a:r>
              <a:rPr lang="fr-CA" dirty="0"/>
              <a:t>English 10 First Peoples</a:t>
            </a:r>
          </a:p>
          <a:p>
            <a:pPr marL="0" indent="0">
              <a:buNone/>
            </a:pPr>
            <a:r>
              <a:rPr lang="fr-CA" dirty="0"/>
              <a:t>New Media 10 and</a:t>
            </a:r>
          </a:p>
          <a:p>
            <a:pPr marL="0" indent="0">
              <a:buNone/>
            </a:pPr>
            <a:r>
              <a:rPr lang="fr-CA" dirty="0" err="1"/>
              <a:t>Spoken</a:t>
            </a:r>
            <a:r>
              <a:rPr lang="fr-CA" dirty="0"/>
              <a:t> </a:t>
            </a:r>
            <a:r>
              <a:rPr lang="fr-CA" dirty="0" err="1"/>
              <a:t>Words</a:t>
            </a:r>
            <a:r>
              <a:rPr lang="fr-CA" dirty="0"/>
              <a:t> 10</a:t>
            </a:r>
          </a:p>
          <a:p>
            <a:endParaRPr lang="fr-CA" dirty="0"/>
          </a:p>
          <a:p>
            <a:pPr>
              <a:buFontTx/>
              <a:buChar char="-"/>
            </a:pPr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 </a:t>
            </a:r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CA" dirty="0"/>
              <a:t>English 10</a:t>
            </a:r>
          </a:p>
          <a:p>
            <a:pPr marL="0" indent="0">
              <a:buNone/>
            </a:pPr>
            <a:r>
              <a:rPr lang="fr-CA" dirty="0"/>
              <a:t>Composition</a:t>
            </a:r>
            <a:r>
              <a:rPr lang="en-US" dirty="0"/>
              <a:t> 10 and</a:t>
            </a:r>
          </a:p>
          <a:p>
            <a:pPr marL="0" indent="0">
              <a:buNone/>
            </a:pPr>
            <a:r>
              <a:rPr lang="fr-CA" dirty="0" err="1"/>
              <a:t>Creative</a:t>
            </a:r>
            <a:r>
              <a:rPr lang="fr-CA" dirty="0"/>
              <a:t> </a:t>
            </a:r>
            <a:r>
              <a:rPr lang="fr-CA" dirty="0" err="1"/>
              <a:t>Writing</a:t>
            </a:r>
            <a:r>
              <a:rPr lang="fr-CA" dirty="0"/>
              <a:t> 10 or</a:t>
            </a:r>
          </a:p>
          <a:p>
            <a:pPr marL="0" indent="0">
              <a:buNone/>
            </a:pPr>
            <a:r>
              <a:rPr lang="fr-CA" dirty="0" err="1"/>
              <a:t>Literacy</a:t>
            </a:r>
            <a:r>
              <a:rPr lang="fr-CA" dirty="0"/>
              <a:t> </a:t>
            </a:r>
            <a:r>
              <a:rPr lang="fr-CA" dirty="0" err="1"/>
              <a:t>Studies</a:t>
            </a:r>
            <a:r>
              <a:rPr lang="fr-CA" dirty="0"/>
              <a:t> 10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6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Eleven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544616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11 </a:t>
            </a:r>
          </a:p>
          <a:p>
            <a:r>
              <a:rPr lang="en-CA" sz="2000" dirty="0"/>
              <a:t>Mathematics 11 or 12</a:t>
            </a:r>
          </a:p>
          <a:p>
            <a:r>
              <a:rPr lang="en-CA" sz="2000" dirty="0"/>
              <a:t>1 Science 11 or 12</a:t>
            </a:r>
          </a:p>
          <a:p>
            <a:r>
              <a:rPr lang="en-CA" sz="2000" dirty="0"/>
              <a:t>1 Social Studies  12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 </a:t>
            </a:r>
          </a:p>
          <a:p>
            <a:r>
              <a:rPr lang="en-CA" sz="2000" dirty="0"/>
              <a:t>Elective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11 </a:t>
            </a:r>
          </a:p>
          <a:p>
            <a:r>
              <a:rPr lang="en-CA" sz="2000" dirty="0" err="1"/>
              <a:t>Mathématiques</a:t>
            </a:r>
            <a:r>
              <a:rPr lang="en-CA" sz="2000" dirty="0"/>
              <a:t> 11 </a:t>
            </a:r>
            <a:r>
              <a:rPr lang="en-CA" sz="2000" dirty="0" err="1"/>
              <a:t>ou</a:t>
            </a:r>
            <a:r>
              <a:rPr lang="en-CA" sz="2000" dirty="0"/>
              <a:t> 12</a:t>
            </a:r>
          </a:p>
          <a:p>
            <a:r>
              <a:rPr lang="en-CA" sz="2000" dirty="0"/>
              <a:t>1 Sciences 11 or 12</a:t>
            </a:r>
          </a:p>
          <a:p>
            <a:r>
              <a:rPr lang="en-CA" sz="2000" dirty="0"/>
              <a:t>1 Sciences </a:t>
            </a:r>
            <a:r>
              <a:rPr lang="en-CA" sz="2000" dirty="0" err="1"/>
              <a:t>humaines</a:t>
            </a:r>
            <a:r>
              <a:rPr lang="en-CA" sz="2000" dirty="0"/>
              <a:t> 12</a:t>
            </a:r>
          </a:p>
          <a:p>
            <a:r>
              <a:rPr lang="en-CA" sz="2000" dirty="0"/>
              <a:t> </a:t>
            </a:r>
            <a:r>
              <a:rPr lang="en-CA" sz="2000" dirty="0" err="1"/>
              <a:t>Français</a:t>
            </a:r>
            <a:r>
              <a:rPr lang="en-CA" sz="2000" dirty="0"/>
              <a:t> langue 11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366155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English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English 11 First Peoples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err="1"/>
              <a:t>Literary</a:t>
            </a:r>
            <a:r>
              <a:rPr lang="fr-CA" dirty="0"/>
              <a:t> </a:t>
            </a:r>
            <a:r>
              <a:rPr lang="fr-CA" dirty="0" err="1"/>
              <a:t>Studies</a:t>
            </a:r>
            <a:r>
              <a:rPr lang="fr-CA" dirty="0"/>
              <a:t> and </a:t>
            </a:r>
          </a:p>
          <a:p>
            <a:pPr marL="0" indent="0">
              <a:buNone/>
            </a:pPr>
            <a:r>
              <a:rPr lang="fr-CA" dirty="0"/>
              <a:t>-New Media 11 or</a:t>
            </a:r>
          </a:p>
          <a:p>
            <a:pPr marL="0" indent="0">
              <a:buNone/>
            </a:pPr>
            <a:r>
              <a:rPr lang="fr-CA" dirty="0"/>
              <a:t>-</a:t>
            </a:r>
            <a:r>
              <a:rPr lang="fr-CA" dirty="0" err="1"/>
              <a:t>Spoken</a:t>
            </a:r>
            <a:r>
              <a:rPr lang="fr-CA" dirty="0"/>
              <a:t> </a:t>
            </a:r>
            <a:r>
              <a:rPr lang="fr-CA" dirty="0" err="1"/>
              <a:t>Language</a:t>
            </a:r>
            <a:r>
              <a:rPr lang="fr-CA" dirty="0"/>
              <a:t> 11 or</a:t>
            </a:r>
            <a:endParaRPr lang="en-US" dirty="0"/>
          </a:p>
          <a:p>
            <a:pPr marL="0" indent="0">
              <a:buNone/>
            </a:pPr>
            <a:r>
              <a:rPr lang="fr-CA" dirty="0"/>
              <a:t>-</a:t>
            </a:r>
            <a:r>
              <a:rPr lang="fr-CA" dirty="0" err="1"/>
              <a:t>Writing</a:t>
            </a:r>
            <a:r>
              <a:rPr lang="fr-CA" dirty="0"/>
              <a:t> 11 </a:t>
            </a:r>
          </a:p>
          <a:p>
            <a:pPr marL="0" indent="0">
              <a:buNone/>
            </a:pPr>
            <a:endParaRPr lang="fr-CA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40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Math 11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Workplace Math 11</a:t>
            </a:r>
          </a:p>
          <a:p>
            <a:endParaRPr lang="en-CA" dirty="0"/>
          </a:p>
          <a:p>
            <a:r>
              <a:rPr lang="en-CA" dirty="0"/>
              <a:t>Foundations of Math 11</a:t>
            </a:r>
          </a:p>
          <a:p>
            <a:endParaRPr lang="en-CA" dirty="0"/>
          </a:p>
          <a:p>
            <a:r>
              <a:rPr lang="en-CA" dirty="0"/>
              <a:t>Pre-calculus Math 11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Les mathématiques pour les métiers et le milieu de travail 11</a:t>
            </a:r>
          </a:p>
          <a:p>
            <a:endParaRPr lang="en-CA" dirty="0"/>
          </a:p>
          <a:p>
            <a:r>
              <a:rPr lang="en-CA" dirty="0" err="1"/>
              <a:t>Fondements</a:t>
            </a:r>
            <a:r>
              <a:rPr lang="en-CA" dirty="0"/>
              <a:t> des </a:t>
            </a:r>
            <a:r>
              <a:rPr lang="en-CA" dirty="0" err="1"/>
              <a:t>mathématiques</a:t>
            </a:r>
            <a:r>
              <a:rPr lang="en-CA" dirty="0"/>
              <a:t> 11</a:t>
            </a:r>
          </a:p>
          <a:p>
            <a:endParaRPr lang="en-CA" dirty="0"/>
          </a:p>
          <a:p>
            <a:r>
              <a:rPr lang="en-CA" dirty="0"/>
              <a:t>Pré-calcul 11</a:t>
            </a:r>
          </a:p>
        </p:txBody>
      </p:sp>
    </p:spTree>
    <p:extLst>
      <p:ext uri="{BB962C8B-B14F-4D97-AF65-F5344CB8AC3E}">
        <p14:creationId xmlns:p14="http://schemas.microsoft.com/office/powerpoint/2010/main" val="748858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19710</TotalTime>
  <Words>1282</Words>
  <Application>Microsoft Office PowerPoint</Application>
  <PresentationFormat>On-screen Show (4:3)</PresentationFormat>
  <Paragraphs>381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MS PGothic</vt:lpstr>
      <vt:lpstr>Arial</vt:lpstr>
      <vt:lpstr>Calibri</vt:lpstr>
      <vt:lpstr>Cambria</vt:lpstr>
      <vt:lpstr>Geneva</vt:lpstr>
      <vt:lpstr>Georgia</vt:lpstr>
      <vt:lpstr>Times New Roman</vt:lpstr>
      <vt:lpstr>Wingdings</vt:lpstr>
      <vt:lpstr>Wingdings 2</vt:lpstr>
      <vt:lpstr>Civic</vt:lpstr>
      <vt:lpstr>F. H. Collins Secondary School</vt:lpstr>
      <vt:lpstr>Grade Nine</vt:lpstr>
      <vt:lpstr>Pathway to Graduation</vt:lpstr>
      <vt:lpstr>Grade Ten</vt:lpstr>
      <vt:lpstr>Math 10</vt:lpstr>
      <vt:lpstr>English 10</vt:lpstr>
      <vt:lpstr>Grade Eleven</vt:lpstr>
      <vt:lpstr>English 11</vt:lpstr>
      <vt:lpstr>Math 11  </vt:lpstr>
      <vt:lpstr>Grade Twelve</vt:lpstr>
      <vt:lpstr>Grade Twelve Electives</vt:lpstr>
      <vt:lpstr>External Credits</vt:lpstr>
      <vt:lpstr>Keep Your Options Open</vt:lpstr>
      <vt:lpstr>University Admission Requirements</vt:lpstr>
      <vt:lpstr>Programs</vt:lpstr>
      <vt:lpstr>PASE 9 Plein Air et Sciences Environementales </vt:lpstr>
      <vt:lpstr>FACES – French - Achievement◊Challenge◊ Environment◊Stewardship</vt:lpstr>
      <vt:lpstr>CHAOS 9 Community◊Heritage◊Adventure◊Outdoors◊Skills</vt:lpstr>
      <vt:lpstr>CHAOS 10 Community◊Heritage◊Adventure◊Outdoors◊Skills</vt:lpstr>
      <vt:lpstr>PowerPoint Presentation</vt:lpstr>
      <vt:lpstr>PowerPoint Presentation</vt:lpstr>
      <vt:lpstr>OPES 9 Outdoor Pursuits◊Experiential Science</vt:lpstr>
      <vt:lpstr>ACES 10 Achievement◊Challenge◊Environment◊Stewardship</vt:lpstr>
      <vt:lpstr>ES 11 Experiential Science</vt:lpstr>
      <vt:lpstr>FADS 10 Fashion Arts and Design School</vt:lpstr>
      <vt:lpstr>FADS 11/12 Fashion Arts and Design School</vt:lpstr>
      <vt:lpstr>MAD 9 MUSIC ART &amp; DRAMA</vt:lpstr>
      <vt:lpstr> MAD 10 Music, Art and Drama</vt:lpstr>
      <vt:lpstr>MAD 11 Music, Art and Drama</vt:lpstr>
      <vt:lpstr>MAD 12 Music, Art and Drama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 H. Collins Secondary School</dc:title>
  <dc:creator>Admin</dc:creator>
  <cp:lastModifiedBy>Michel.Morris</cp:lastModifiedBy>
  <cp:revision>131</cp:revision>
  <dcterms:created xsi:type="dcterms:W3CDTF">2011-03-22T16:19:57Z</dcterms:created>
  <dcterms:modified xsi:type="dcterms:W3CDTF">2020-02-14T20:44:58Z</dcterms:modified>
</cp:coreProperties>
</file>