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14"/>
  </p:notesMasterIdLst>
  <p:sldIdLst>
    <p:sldId id="256" r:id="rId2"/>
    <p:sldId id="261" r:id="rId3"/>
    <p:sldId id="269" r:id="rId4"/>
    <p:sldId id="267" r:id="rId5"/>
    <p:sldId id="273" r:id="rId6"/>
    <p:sldId id="275" r:id="rId7"/>
    <p:sldId id="274" r:id="rId8"/>
    <p:sldId id="277" r:id="rId9"/>
    <p:sldId id="280" r:id="rId10"/>
    <p:sldId id="260" r:id="rId11"/>
    <p:sldId id="271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599"/>
  </p:normalViewPr>
  <p:slideViewPr>
    <p:cSldViewPr snapToGrid="0" snapToObjects="1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1CFD-1212-944E-8CB5-34B6EAA82BE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89FB-C207-E741-ADC8-7B3B8D9D9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63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86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5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437A14-619C-9448-AEAF-A6BFB28530A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C6E320-2E17-6F4B-9905-B7A41715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4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75271" y="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Big Caslon Medium" charset="0"/>
                <a:ea typeface="Big Caslon Medium" charset="0"/>
                <a:cs typeface="Big Caslon Medium" charset="0"/>
              </a:rPr>
              <a:t>École</a:t>
            </a:r>
            <a:r>
              <a:rPr lang="en-US" sz="8000" b="1" smtClean="0">
                <a:latin typeface="Big Caslon Medium" charset="0"/>
                <a:ea typeface="Big Caslon Medium" charset="0"/>
                <a:cs typeface="Big Caslon Medium" charset="0"/>
              </a:rPr>
              <a:t> FH Collins School</a:t>
            </a:r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9" y="4985524"/>
            <a:ext cx="3563744" cy="18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3394" y="1167061"/>
            <a:ext cx="537602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Teachers</a:t>
            </a:r>
          </a:p>
          <a:p>
            <a:pPr marL="914400" lvl="1" indent="-457200">
              <a:buFontTx/>
              <a:buChar char="-"/>
            </a:pPr>
            <a:r>
              <a:rPr lang="fr-CA" sz="2400" b="1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Learning </a:t>
            </a:r>
            <a:r>
              <a:rPr lang="fr-CA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Assistance</a:t>
            </a:r>
            <a:endParaRPr lang="fr-CA" sz="2400" b="1" dirty="0">
              <a:solidFill>
                <a:schemeClr val="bg1">
                  <a:lumMod val="95000"/>
                  <a:lumOff val="5000"/>
                </a:schemeClr>
              </a:solidFill>
              <a:latin typeface="Big Caslon Medium" charset="0"/>
              <a:ea typeface="Big Caslon Medium" charset="0"/>
              <a:cs typeface="Big Caslon Medium" charset="0"/>
            </a:endParaRPr>
          </a:p>
          <a:p>
            <a:pPr lvl="1"/>
            <a:r>
              <a:rPr lang="fr-C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-  	</a:t>
            </a:r>
            <a:r>
              <a:rPr lang="fr-CA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Educationnal</a:t>
            </a:r>
            <a:r>
              <a:rPr lang="fr-C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 Assistants</a:t>
            </a:r>
          </a:p>
          <a:p>
            <a:pPr marL="914400" lvl="1" indent="-457200">
              <a:buFontTx/>
              <a:buChar char="-"/>
            </a:pPr>
            <a:r>
              <a:rPr lang="fr-CA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Community</a:t>
            </a:r>
            <a:r>
              <a:rPr lang="fr-C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 Support </a:t>
            </a:r>
            <a:r>
              <a:rPr lang="fr-CA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Workers</a:t>
            </a:r>
            <a:endParaRPr lang="fr-CA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914400" lvl="1" indent="-457200">
              <a:buFontTx/>
              <a:buChar char="-"/>
            </a:pPr>
            <a:r>
              <a:rPr lang="fr-C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ELL support</a:t>
            </a: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Counsellors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Administrators</a:t>
            </a:r>
          </a:p>
          <a:p>
            <a:pPr lvl="1"/>
            <a:endParaRPr lang="en-US" sz="3200" b="1" dirty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299" y="228185"/>
            <a:ext cx="14464332" cy="9388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Big Caslon Medium" charset="0"/>
                <a:ea typeface="Big Caslon Medium" charset="0"/>
                <a:cs typeface="Big Caslon Medium" charset="0"/>
              </a:rPr>
              <a:t>FH Student Support Team</a:t>
            </a:r>
            <a:endParaRPr lang="en-US" sz="40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5017" y="2437894"/>
            <a:ext cx="8915400" cy="4267200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‘It’s a big change and is scary at first’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	</a:t>
            </a:r>
          </a:p>
          <a:p>
            <a:endParaRPr lang="en-US" sz="32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‘more freedom’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		</a:t>
            </a:r>
          </a:p>
          <a:p>
            <a:pPr marL="0" indent="0">
              <a:buNone/>
            </a:pPr>
            <a:endParaRPr lang="en-US" sz="32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‘you meet a lot of new friends</a:t>
            </a:r>
            <a:r>
              <a:rPr lang="en-US" sz="5800" b="1" dirty="0" smtClean="0">
                <a:latin typeface="Big Caslon Medium" charset="0"/>
                <a:ea typeface="Big Caslon Medium" charset="0"/>
                <a:cs typeface="Big Caslon Medium" charset="0"/>
              </a:rPr>
              <a:t>’</a:t>
            </a:r>
          </a:p>
          <a:p>
            <a:endParaRPr lang="en-US" sz="3200" b="1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‘you </a:t>
            </a:r>
            <a:r>
              <a:rPr lang="en-US" sz="5800" b="1" dirty="0" smtClean="0">
                <a:latin typeface="Big Caslon Medium" charset="0"/>
                <a:ea typeface="Big Caslon Medium" charset="0"/>
                <a:cs typeface="Big Caslon Medium" charset="0"/>
              </a:rPr>
              <a:t>won’t</a:t>
            </a:r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 get shoved in a locker!’</a:t>
            </a:r>
          </a:p>
          <a:p>
            <a:endParaRPr lang="en-US" sz="58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5800" dirty="0" smtClean="0">
                <a:latin typeface="Big Caslon Medium" charset="0"/>
                <a:ea typeface="Big Caslon Medium" charset="0"/>
                <a:cs typeface="Big Caslon Medium" charset="0"/>
              </a:rPr>
              <a:t>‘don’t stand in the middle of the hallway!’</a:t>
            </a:r>
          </a:p>
          <a:p>
            <a:endParaRPr lang="en-US" sz="5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516" y="0"/>
            <a:ext cx="12177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Big Caslon Medium" charset="0"/>
                <a:ea typeface="Big Caslon Medium" charset="0"/>
                <a:cs typeface="Big Caslon Medium" charset="0"/>
              </a:rPr>
              <a:t>Elementary Graduates</a:t>
            </a:r>
          </a:p>
          <a:p>
            <a:pPr algn="ctr"/>
            <a:r>
              <a:rPr lang="en-US" sz="6600" b="1" dirty="0" smtClean="0">
                <a:latin typeface="Big Caslon Medium" charset="0"/>
                <a:ea typeface="Big Caslon Medium" charset="0"/>
                <a:cs typeface="Big Caslon Medium" charset="0"/>
              </a:rPr>
              <a:t>Transitioning to FH</a:t>
            </a:r>
            <a:endParaRPr lang="en-US" sz="66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do you have or What have you heard?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7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50" y="460938"/>
            <a:ext cx="95678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b="1" dirty="0" smtClean="0">
                <a:latin typeface="Big Caslon Medium" charset="0"/>
                <a:ea typeface="Big Caslon Medium" charset="0"/>
                <a:cs typeface="Big Caslon Medium" charset="0"/>
              </a:rPr>
              <a:t>Mission Statement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2450" y="1573988"/>
            <a:ext cx="10706524" cy="453655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 We treat all people with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 respect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,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compassion 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and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kindness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We act with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honesty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,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integrity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 and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 fairness.</a:t>
            </a:r>
          </a:p>
          <a:p>
            <a:pPr>
              <a:buFont typeface="Wingdings" charset="2"/>
              <a:buChar char="Ø"/>
            </a:pP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We treat each other with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 loyalty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,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respect</a:t>
            </a:r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 and </a:t>
            </a:r>
            <a:r>
              <a:rPr lang="en-US" sz="3200" b="1" dirty="0" smtClean="0">
                <a:latin typeface="Big Caslon Medium" charset="0"/>
                <a:ea typeface="Big Caslon Medium" charset="0"/>
                <a:cs typeface="Big Caslon Medium" charset="0"/>
              </a:rPr>
              <a:t>dignity.</a:t>
            </a:r>
          </a:p>
          <a:p>
            <a:pPr>
              <a:buFont typeface="Wingdings" charset="2"/>
              <a:buChar char="q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6933" y="0"/>
            <a:ext cx="8370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Big Caslon Medium" charset="0"/>
                <a:ea typeface="Big Caslon Medium" charset="0"/>
                <a:cs typeface="Big Caslon Medium" charset="0"/>
              </a:rPr>
              <a:t>Extra Curricular</a:t>
            </a:r>
            <a:endParaRPr lang="en-US" sz="72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474755" y="1355270"/>
            <a:ext cx="4423815" cy="4975679"/>
          </a:xfrm>
        </p:spPr>
        <p:txBody>
          <a:bodyPr>
            <a:normAutofit fontScale="47500" lnSpcReduction="20000"/>
          </a:bodyPr>
          <a:lstStyle/>
          <a:p>
            <a:endParaRPr lang="en-US" sz="41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Social Justice</a:t>
            </a: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Gay Straight Alliance</a:t>
            </a: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Drama</a:t>
            </a: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Applied Skills</a:t>
            </a: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Chess Club</a:t>
            </a:r>
          </a:p>
          <a:p>
            <a:r>
              <a:rPr lang="en-US" sz="4100" dirty="0" smtClean="0">
                <a:latin typeface="Big Caslon Medium" charset="0"/>
                <a:ea typeface="Big Caslon Medium" charset="0"/>
                <a:cs typeface="Big Caslon Medium" charset="0"/>
              </a:rPr>
              <a:t>Math-</a:t>
            </a:r>
            <a:r>
              <a:rPr lang="en-US" sz="4100" dirty="0" err="1" smtClean="0">
                <a:latin typeface="Big Caslon Medium" charset="0"/>
                <a:ea typeface="Big Caslon Medium" charset="0"/>
                <a:cs typeface="Big Caslon Medium" charset="0"/>
              </a:rPr>
              <a:t>letics</a:t>
            </a:r>
            <a:endParaRPr lang="en-US" sz="41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fr-CA" sz="4100" dirty="0" smtClean="0">
                <a:latin typeface="Big Caslon Medium" charset="0"/>
                <a:ea typeface="Big Caslon Medium" charset="0"/>
                <a:cs typeface="Big Caslon Medium" charset="0"/>
              </a:rPr>
              <a:t>Guitar Club</a:t>
            </a:r>
          </a:p>
          <a:p>
            <a:r>
              <a:rPr lang="fr-CA" sz="4100" dirty="0" smtClean="0">
                <a:latin typeface="Big Caslon Medium" charset="0"/>
                <a:ea typeface="Big Caslon Medium" charset="0"/>
                <a:cs typeface="Big Caslon Medium" charset="0"/>
              </a:rPr>
              <a:t>Destination Imagination</a:t>
            </a:r>
          </a:p>
          <a:p>
            <a:r>
              <a:rPr lang="fr-CA" sz="4100" dirty="0" smtClean="0">
                <a:latin typeface="Big Caslon Medium" charset="0"/>
                <a:ea typeface="Big Caslon Medium" charset="0"/>
                <a:cs typeface="Big Caslon Medium" charset="0"/>
              </a:rPr>
              <a:t>Student </a:t>
            </a:r>
            <a:r>
              <a:rPr lang="fr-CA" sz="4100" dirty="0" err="1" smtClean="0">
                <a:latin typeface="Big Caslon Medium" charset="0"/>
                <a:ea typeface="Big Caslon Medium" charset="0"/>
                <a:cs typeface="Big Caslon Medium" charset="0"/>
              </a:rPr>
              <a:t>council</a:t>
            </a:r>
            <a:endParaRPr lang="fr-CA" sz="41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fr-CA" sz="4100" dirty="0" smtClean="0">
                <a:latin typeface="Big Caslon Medium" charset="0"/>
                <a:ea typeface="Big Caslon Medium" charset="0"/>
                <a:cs typeface="Big Caslon Medium" charset="0"/>
              </a:rPr>
              <a:t>D&amp;D club</a:t>
            </a:r>
          </a:p>
          <a:p>
            <a:r>
              <a:rPr lang="fr-CA" sz="4100" dirty="0" smtClean="0">
                <a:latin typeface="Big Caslon Medium" charset="0"/>
                <a:ea typeface="Big Caslon Medium" charset="0"/>
                <a:cs typeface="Big Caslon Medium" charset="0"/>
              </a:rPr>
              <a:t>Cooking club</a:t>
            </a:r>
            <a:endParaRPr lang="en-US" sz="41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3" y="1722438"/>
            <a:ext cx="595788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5918" y="28265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latin typeface="Big Caslon Medium" charset="0"/>
                <a:ea typeface="Big Caslon Medium" charset="0"/>
                <a:cs typeface="Big Caslon Medium" charset="0"/>
              </a:rPr>
              <a:t>Athletics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30" y="1547672"/>
            <a:ext cx="4318462" cy="2876204"/>
          </a:xfrm>
        </p:spPr>
      </p:pic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1311" y="1547672"/>
            <a:ext cx="4424813" cy="55004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Volleyball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Mountain Biking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Arctic Sports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Basketball 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Badminton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Cross Country Running</a:t>
            </a:r>
          </a:p>
          <a:p>
            <a:r>
              <a:rPr lang="en-US" sz="3200" dirty="0" smtClean="0">
                <a:latin typeface="Big Caslon Medium" charset="0"/>
                <a:ea typeface="Big Caslon Medium" charset="0"/>
                <a:cs typeface="Big Caslon Medium" charset="0"/>
              </a:rPr>
              <a:t>Track and Field</a:t>
            </a:r>
            <a:endParaRPr lang="en-US" sz="32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" y="1167161"/>
            <a:ext cx="7587786" cy="5690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64" y="3490903"/>
            <a:ext cx="3910361" cy="29327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61360" y="-144114"/>
            <a:ext cx="7614424" cy="1325563"/>
          </a:xfrm>
        </p:spPr>
        <p:txBody>
          <a:bodyPr/>
          <a:lstStyle/>
          <a:p>
            <a:r>
              <a:rPr lang="en-US" dirty="0" err="1" smtClean="0">
                <a:latin typeface="Big Caslon Medium" charset="0"/>
                <a:ea typeface="Big Caslon Medium" charset="0"/>
                <a:cs typeface="Big Caslon Medium" charset="0"/>
              </a:rPr>
              <a:t>iLibrary</a:t>
            </a:r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mr-IN" dirty="0" smtClean="0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 Learning Commons</a:t>
            </a: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2664" y="967135"/>
            <a:ext cx="21383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Study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Collaborate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Research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Design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Communicate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Present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Big Caslon Medium" charset="0"/>
                <a:ea typeface="Big Caslon Medium" charset="0"/>
                <a:cs typeface="Big Caslon Medium" charset="0"/>
              </a:rPr>
              <a:t>Innovate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86776" y="0"/>
            <a:ext cx="7614424" cy="1325563"/>
          </a:xfrm>
        </p:spPr>
        <p:txBody>
          <a:bodyPr/>
          <a:lstStyle/>
          <a:p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FH Collins</a:t>
            </a:r>
            <a:r>
              <a:rPr lang="mr-IN" dirty="0" smtClean="0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 Cuisine </a:t>
            </a: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5" y="1029118"/>
            <a:ext cx="7701540" cy="5776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538" y="1672441"/>
            <a:ext cx="24432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ig Caslon Medium" charset="0"/>
                <a:ea typeface="Big Caslon Medium" charset="0"/>
                <a:cs typeface="Big Caslon Medium" charset="0"/>
              </a:rPr>
              <a:t>Kitchen Hours</a:t>
            </a:r>
          </a:p>
          <a:p>
            <a:endParaRPr lang="en-US" sz="28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2800" dirty="0" smtClean="0">
                <a:latin typeface="Big Caslon Medium" charset="0"/>
                <a:ea typeface="Big Caslon Medium" charset="0"/>
                <a:cs typeface="Big Caslon Medium" charset="0"/>
              </a:rPr>
              <a:t>Break</a:t>
            </a:r>
          </a:p>
          <a:p>
            <a:endParaRPr lang="en-US" sz="28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2800" dirty="0" smtClean="0">
                <a:latin typeface="Big Caslon Medium" charset="0"/>
                <a:ea typeface="Big Caslon Medium" charset="0"/>
                <a:cs typeface="Big Caslon Medium" charset="0"/>
              </a:rPr>
              <a:t>Lunch </a:t>
            </a:r>
          </a:p>
          <a:p>
            <a:endParaRPr lang="en-US" sz="28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sz="28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sz="28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00000">
                <a:lumMod val="95000"/>
              </a:srgbClr>
            </a:gs>
            <a:gs pos="58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6186" y="1494"/>
            <a:ext cx="10412598" cy="1183392"/>
          </a:xfrm>
        </p:spPr>
        <p:txBody>
          <a:bodyPr/>
          <a:lstStyle/>
          <a:p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FH Collins</a:t>
            </a:r>
            <a:r>
              <a:rPr lang="mr-IN" dirty="0" smtClean="0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 Cuisine -Amazing Food </a:t>
            </a: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940804"/>
            <a:ext cx="7737231" cy="5802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931" y="2718289"/>
            <a:ext cx="2755900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9813" y="2227452"/>
            <a:ext cx="20361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Chef Suzie </a:t>
            </a:r>
            <a:r>
              <a:rPr lang="en-US" dirty="0" err="1" smtClean="0">
                <a:latin typeface="Big Caslon Medium" charset="0"/>
                <a:ea typeface="Big Caslon Medium" charset="0"/>
                <a:cs typeface="Big Caslon Medium" charset="0"/>
              </a:rPr>
              <a:t>Leamen</a:t>
            </a: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689"/>
            <a:ext cx="8534400" cy="1507067"/>
          </a:xfrm>
        </p:spPr>
        <p:txBody>
          <a:bodyPr/>
          <a:lstStyle/>
          <a:p>
            <a:r>
              <a:rPr lang="en-US" dirty="0" smtClean="0"/>
              <a:t>What might next year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039" y="1825977"/>
            <a:ext cx="4937655" cy="361526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Courses you will need to take</a:t>
            </a:r>
          </a:p>
          <a:p>
            <a:r>
              <a:rPr lang="en-US" b="1" dirty="0" smtClean="0"/>
              <a:t>Sciences </a:t>
            </a:r>
            <a:r>
              <a:rPr lang="en-US" b="1" dirty="0" err="1" smtClean="0"/>
              <a:t>Humaines</a:t>
            </a:r>
            <a:r>
              <a:rPr lang="en-US" b="1" dirty="0" smtClean="0"/>
              <a:t> 8</a:t>
            </a:r>
          </a:p>
          <a:p>
            <a:r>
              <a:rPr lang="en-US" b="1" dirty="0" smtClean="0"/>
              <a:t>English 8</a:t>
            </a:r>
          </a:p>
          <a:p>
            <a:r>
              <a:rPr lang="en-US" b="1" dirty="0" smtClean="0"/>
              <a:t>Sciences 8</a:t>
            </a:r>
          </a:p>
          <a:p>
            <a:r>
              <a:rPr lang="en-US" b="1" dirty="0" err="1" smtClean="0"/>
              <a:t>Mathématiques</a:t>
            </a:r>
            <a:r>
              <a:rPr lang="en-US" b="1" dirty="0" smtClean="0"/>
              <a:t> 8</a:t>
            </a:r>
          </a:p>
          <a:p>
            <a:r>
              <a:rPr lang="fr-CA" b="1" dirty="0" smtClean="0"/>
              <a:t>Français 8</a:t>
            </a:r>
            <a:endParaRPr lang="en-US" b="1" dirty="0" smtClean="0"/>
          </a:p>
          <a:p>
            <a:r>
              <a:rPr lang="en-US" b="1" dirty="0" err="1" smtClean="0"/>
              <a:t>Éducation</a:t>
            </a:r>
            <a:r>
              <a:rPr lang="en-US" b="1" dirty="0" smtClean="0"/>
              <a:t> Physique 8</a:t>
            </a:r>
          </a:p>
          <a:p>
            <a:r>
              <a:rPr lang="fr-CA" b="1" dirty="0" smtClean="0"/>
              <a:t>Digital </a:t>
            </a:r>
            <a:r>
              <a:rPr lang="fr-CA" b="1" dirty="0" err="1" smtClean="0"/>
              <a:t>literacy</a:t>
            </a:r>
            <a:r>
              <a:rPr lang="fr-CA" b="1" dirty="0" smtClean="0"/>
              <a:t> 8</a:t>
            </a:r>
          </a:p>
          <a:p>
            <a:r>
              <a:rPr lang="fr-CA" b="1" dirty="0" smtClean="0"/>
              <a:t>Leadership 8</a:t>
            </a:r>
            <a:endParaRPr lang="en-US" b="1" dirty="0" smtClean="0"/>
          </a:p>
          <a:p>
            <a:r>
              <a:rPr lang="en-US" b="1" dirty="0" smtClean="0"/>
              <a:t>Applied Skills 8/ Fine Arts 8 (Electives)</a:t>
            </a:r>
          </a:p>
          <a:p>
            <a:pPr lvl="2"/>
            <a:r>
              <a:rPr lang="en-US" sz="2400" b="1" dirty="0" smtClean="0"/>
              <a:t>Or BAND!!!!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04711" y="1825977"/>
            <a:ext cx="3987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5441244"/>
            <a:ext cx="4936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45350" y="4820356"/>
            <a:ext cx="0" cy="15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7083575"/>
            <a:ext cx="8534400" cy="15070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895739"/>
            <a:ext cx="10820434" cy="4966218"/>
          </a:xfrm>
        </p:spPr>
        <p:txBody>
          <a:bodyPr numCol="2">
            <a:normAutofit fontScale="85000" lnSpcReduction="20000"/>
          </a:bodyPr>
          <a:lstStyle/>
          <a:p>
            <a:pPr lvl="7" algn="ctr"/>
            <a:r>
              <a:rPr lang="en-US" sz="3000" dirty="0" smtClean="0"/>
              <a:t>Electives</a:t>
            </a:r>
          </a:p>
          <a:p>
            <a:r>
              <a:rPr lang="en-US" sz="2600" b="1" dirty="0" smtClean="0"/>
              <a:t>Beginner and Advance Band	</a:t>
            </a:r>
          </a:p>
          <a:p>
            <a:r>
              <a:rPr lang="en-US" sz="2600" b="1" dirty="0" smtClean="0"/>
              <a:t>Animation						-</a:t>
            </a:r>
          </a:p>
          <a:p>
            <a:r>
              <a:rPr lang="en-US" sz="2600" b="1" dirty="0" smtClean="0"/>
              <a:t>Drafting and Design				</a:t>
            </a:r>
          </a:p>
          <a:p>
            <a:r>
              <a:rPr lang="en-US" sz="2600" b="1" dirty="0" smtClean="0"/>
              <a:t>Arts									</a:t>
            </a:r>
          </a:p>
          <a:p>
            <a:r>
              <a:rPr lang="fr-CA" sz="2600" b="1" dirty="0" err="1" smtClean="0"/>
              <a:t>Outdoor</a:t>
            </a:r>
            <a:r>
              <a:rPr lang="fr-CA" sz="2600" b="1" dirty="0" smtClean="0"/>
              <a:t> </a:t>
            </a:r>
            <a:r>
              <a:rPr lang="fr-CA" sz="2600" b="1" dirty="0" err="1" smtClean="0"/>
              <a:t>Pursuits</a:t>
            </a:r>
            <a:endParaRPr lang="fr-CA" sz="2600" b="1" dirty="0" smtClean="0"/>
          </a:p>
          <a:p>
            <a:r>
              <a:rPr lang="en-US" sz="2600" b="1" dirty="0" smtClean="0"/>
              <a:t>Metals</a:t>
            </a:r>
          </a:p>
          <a:p>
            <a:endParaRPr lang="en-US" sz="2600" b="1" dirty="0" smtClean="0"/>
          </a:p>
          <a:p>
            <a:endParaRPr lang="fr-CA" sz="2600" b="1" dirty="0" smtClean="0"/>
          </a:p>
          <a:p>
            <a:pPr marL="0" indent="0">
              <a:buNone/>
            </a:pPr>
            <a:endParaRPr lang="fr-CA" sz="2600" b="1" dirty="0" smtClean="0"/>
          </a:p>
          <a:p>
            <a:pPr marL="0" indent="0">
              <a:buNone/>
            </a:pPr>
            <a:endParaRPr lang="fr-CA" sz="2600" b="1" dirty="0"/>
          </a:p>
          <a:p>
            <a:pPr marL="0" indent="0">
              <a:buNone/>
            </a:pPr>
            <a:endParaRPr lang="fr-CA" sz="2600" b="1" dirty="0" smtClean="0"/>
          </a:p>
          <a:p>
            <a:endParaRPr lang="en-US" sz="2600" b="1" dirty="0" smtClean="0"/>
          </a:p>
          <a:p>
            <a:r>
              <a:rPr lang="en-US" sz="2600" b="1" dirty="0" smtClean="0"/>
              <a:t>Applied </a:t>
            </a:r>
            <a:r>
              <a:rPr lang="en-US" sz="2600" b="1" dirty="0" smtClean="0"/>
              <a:t>Science</a:t>
            </a:r>
          </a:p>
          <a:p>
            <a:r>
              <a:rPr lang="en-US" sz="2600" b="1" dirty="0" smtClean="0"/>
              <a:t>Foods</a:t>
            </a:r>
          </a:p>
          <a:p>
            <a:r>
              <a:rPr lang="fr-CA" sz="2600" b="1" dirty="0" err="1" smtClean="0"/>
              <a:t>Robotics</a:t>
            </a:r>
            <a:endParaRPr lang="fr-CA" sz="2600" b="1" dirty="0" smtClean="0"/>
          </a:p>
          <a:p>
            <a:r>
              <a:rPr lang="en-US" sz="2600" b="1" dirty="0" smtClean="0"/>
              <a:t>Auto</a:t>
            </a:r>
          </a:p>
          <a:p>
            <a:r>
              <a:rPr lang="en-US" sz="2600" b="1" dirty="0" smtClean="0"/>
              <a:t>Woods</a:t>
            </a:r>
          </a:p>
          <a:p>
            <a:r>
              <a:rPr lang="fr-CA" sz="2600" b="1" dirty="0"/>
              <a:t>Drama</a:t>
            </a:r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 smtClean="0"/>
          </a:p>
          <a:p>
            <a:endParaRPr lang="en-US" sz="2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8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13687</TotalTime>
  <Words>273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Big Caslon Medium</vt:lpstr>
      <vt:lpstr>Calibri</vt:lpstr>
      <vt:lpstr>Century Gothic</vt:lpstr>
      <vt:lpstr>Wingdings</vt:lpstr>
      <vt:lpstr>Wingdings 3</vt:lpstr>
      <vt:lpstr>Slice</vt:lpstr>
      <vt:lpstr>PowerPoint Presentation</vt:lpstr>
      <vt:lpstr>Mission Statement </vt:lpstr>
      <vt:lpstr>PowerPoint Presentation</vt:lpstr>
      <vt:lpstr>Athletics </vt:lpstr>
      <vt:lpstr>iLibrary – Learning Commons</vt:lpstr>
      <vt:lpstr>FH Collins– Cuisine </vt:lpstr>
      <vt:lpstr>FH Collins– Cuisine -Amazing Food </vt:lpstr>
      <vt:lpstr>What might next year look like?</vt:lpstr>
      <vt:lpstr>PowerPoint Presentation</vt:lpstr>
      <vt:lpstr>FH Student Support Team</vt:lpstr>
      <vt:lpstr>PowerPoint Presentation</vt:lpstr>
      <vt:lpstr>What questions do you have or What have you heard?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emery emery</dc:creator>
  <cp:lastModifiedBy>Michel.Morris</cp:lastModifiedBy>
  <cp:revision>52</cp:revision>
  <cp:lastPrinted>2018-03-02T04:49:58Z</cp:lastPrinted>
  <dcterms:created xsi:type="dcterms:W3CDTF">2018-02-27T22:18:04Z</dcterms:created>
  <dcterms:modified xsi:type="dcterms:W3CDTF">2021-02-23T20:28:11Z</dcterms:modified>
</cp:coreProperties>
</file>