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5"/>
  </p:sldMasterIdLst>
  <p:notesMasterIdLst>
    <p:notesMasterId r:id="rId29"/>
  </p:notesMasterIdLst>
  <p:sldIdLst>
    <p:sldId id="260" r:id="rId6"/>
    <p:sldId id="259" r:id="rId7"/>
    <p:sldId id="261" r:id="rId8"/>
    <p:sldId id="277" r:id="rId9"/>
    <p:sldId id="26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94" r:id="rId19"/>
    <p:sldId id="295" r:id="rId20"/>
    <p:sldId id="296" r:id="rId21"/>
    <p:sldId id="287" r:id="rId22"/>
    <p:sldId id="292" r:id="rId23"/>
    <p:sldId id="288" r:id="rId24"/>
    <p:sldId id="289" r:id="rId25"/>
    <p:sldId id="290" r:id="rId26"/>
    <p:sldId id="291" r:id="rId27"/>
    <p:sldId id="293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69B"/>
    <a:srgbClr val="361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676" autoAdjust="0"/>
  </p:normalViewPr>
  <p:slideViewPr>
    <p:cSldViewPr snapToGrid="0">
      <p:cViewPr varScale="1">
        <p:scale>
          <a:sx n="124" d="100"/>
          <a:sy n="124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645FD-9AB8-4875-982D-CF49475405C0}" type="datetimeFigureOut">
              <a:rPr lang="en-CA" smtClean="0"/>
              <a:t>2021-02-01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F46B-098D-4E1A-8DC6-5B2301E00B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81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F46B-098D-4E1A-8DC6-5B2301E00B0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57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6603"/>
            <a:ext cx="7772400" cy="177741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C969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22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CA" noProof="0" dirty="0"/>
              <a:t>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45926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CA" noProof="0" dirty="0"/>
              <a:t>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8740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25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4267200"/>
            <a:ext cx="7336972" cy="1317172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cap="none" baseline="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3514" y="2745127"/>
            <a:ext cx="7336972" cy="1500187"/>
          </a:xfrm>
        </p:spPr>
        <p:txBody>
          <a:bodyPr anchor="b">
            <a:normAutofit/>
          </a:bodyPr>
          <a:lstStyle>
            <a:lvl1pPr marL="0" indent="0">
              <a:spcBef>
                <a:spcPts val="480"/>
              </a:spcBef>
              <a:buNone/>
              <a:defRPr sz="2000">
                <a:solidFill>
                  <a:srgbClr val="8C969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9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3089"/>
            <a:ext cx="3886200" cy="40638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3089"/>
            <a:ext cx="3886200" cy="40638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01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00891"/>
            <a:ext cx="78867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209801"/>
            <a:ext cx="3868340" cy="495866"/>
          </a:xfrm>
        </p:spPr>
        <p:txBody>
          <a:bodyPr anchor="b"/>
          <a:lstStyle>
            <a:lvl1pPr marL="0" indent="0">
              <a:spcBef>
                <a:spcPts val="576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789013"/>
            <a:ext cx="3868340" cy="3400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noProof="0" dirty="0"/>
              <a:t>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209800"/>
            <a:ext cx="3887391" cy="495867"/>
          </a:xfrm>
        </p:spPr>
        <p:txBody>
          <a:bodyPr anchor="b"/>
          <a:lstStyle>
            <a:lvl1pPr marL="0" indent="0">
              <a:spcBef>
                <a:spcPts val="576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789013"/>
            <a:ext cx="3887391" cy="340065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noProof="0" dirty="0"/>
              <a:t>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9461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93428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78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51521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noProof="0" dirty="0"/>
              <a:t>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0821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0057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2027"/>
            <a:ext cx="5486400" cy="566928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00" y="686253"/>
            <a:ext cx="5486400" cy="39407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04029"/>
            <a:ext cx="5486400" cy="804672"/>
          </a:xfrm>
        </p:spPr>
        <p:txBody>
          <a:bodyPr>
            <a:normAutofit/>
          </a:bodyPr>
          <a:lstStyle>
            <a:lvl1pPr marL="0" indent="0">
              <a:spcBef>
                <a:spcPts val="336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‹#›</a:t>
            </a:fld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38955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875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98913"/>
            <a:ext cx="7886700" cy="3978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969B"/>
                </a:solidFill>
              </a:defRPr>
            </a:lvl1pPr>
          </a:lstStyle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969B"/>
                </a:solidFill>
              </a:defRPr>
            </a:lvl1pPr>
          </a:lstStyle>
          <a:p>
            <a:endParaRPr lang="en-CA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969B"/>
                </a:solidFill>
              </a:defRPr>
            </a:lvl1pPr>
          </a:lstStyle>
          <a:p>
            <a:fld id="{1877DA17-AE8C-4E8A-9D22-6317634FEA89}" type="slidenum">
              <a:rPr lang="en-CA" noProof="0" smtClean="0"/>
              <a:pPr/>
              <a:t>‹#›</a:t>
            </a:fld>
            <a:endParaRPr lang="en-CA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0"/>
            <a:ext cx="4846320" cy="787527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77012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768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768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768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768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768"/>
        </a:spcBef>
        <a:buFont typeface="Nunito Sans" panose="00000500000000000000" pitchFamily="2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treemap chart&#10;&#10;Description automatically generated">
            <a:extLst>
              <a:ext uri="{FF2B5EF4-FFF2-40B4-BE49-F238E27FC236}">
                <a16:creationId xmlns:a16="http://schemas.microsoft.com/office/drawing/2014/main" id="{4D306DCF-FF0B-494A-B6BF-33F18CF5B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45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65E07-34F0-4E74-A5A4-E8462E16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D0C96-D865-414A-A7E9-31F9FD8C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C60D9D-5C41-4335-815E-E00B3916A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4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0212E-C329-4CFF-99CA-E3EB371E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51D39-4A0B-4A0B-BC1C-3F2AB885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10</a:t>
            </a:fld>
            <a:endParaRPr lang="en-CA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C27211C-5A76-4E6B-8547-351FE0B98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0C862-C683-4BCB-9219-61D71CFC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BFBD3-73AA-4591-B398-68FA94D4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11</a:t>
            </a:fld>
            <a:endParaRPr lang="en-CA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B7DF02D-AB18-47E8-9031-B66A5CBB1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B2E52C-5351-43E4-9B91-5616D151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99B173-559B-4FCC-8319-D3CC99CA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3939D0-717C-4455-B05A-A21A796B8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0AAD8-762E-4BF0-96D6-2DBB388B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7F43A-47A5-4F92-948C-EA36555A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13</a:t>
            </a:fld>
            <a:endParaRPr lang="en-CA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47A4E43-5B0D-44DD-87FD-02AB06412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41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C6195-DEA5-47D0-B9FC-D8CC6AB1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F47053-DE7C-4B02-A543-1F4CD928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2651D4C-B2AD-4677-ABA4-250939132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3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1BEEB-5AF9-4D66-BEDA-931BCBEE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2869F-7335-4364-953F-9C77C4F6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15</a:t>
            </a:fld>
            <a:endParaRPr lang="en-CA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E5BAB6-31D7-472A-B6DA-F75A4FC8F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0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9E955-50D4-4B88-96A1-9BA6D8BE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3CD56-176B-43AE-B6AA-BE135AE7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16</a:t>
            </a:fld>
            <a:endParaRPr lang="en-CA"/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013C0FC-F15B-468B-8A2F-A68B82E3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0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A42A11-2383-483A-963E-8DD936CA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5022F-A01F-471F-A635-BA605BAA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17</a:t>
            </a:fld>
            <a:endParaRPr lang="en-CA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C43C44D5-5673-4B9E-B11A-E12D9E4DA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8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86D11-C37B-4974-878F-1F428F4D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C29ED4-ABC9-490F-9405-8D443E22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18</a:t>
            </a:fld>
            <a:endParaRPr lang="en-CA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6ED1163-23C3-40ED-AD64-7D8CD6732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1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1</a:t>
            </a:fld>
            <a:endParaRPr lang="en-CA" noProof="0" dirty="0"/>
          </a:p>
        </p:txBody>
      </p:sp>
      <p:pic>
        <p:nvPicPr>
          <p:cNvPr id="12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5A7E1304-0E79-406E-BE80-9FDE806C6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904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BBECA-1F46-490E-90E6-A3090100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0BC12-695A-4F76-972D-114A9F88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19</a:t>
            </a:fld>
            <a:endParaRPr lang="en-CA"/>
          </a:p>
        </p:txBody>
      </p:sp>
      <p:pic>
        <p:nvPicPr>
          <p:cNvPr id="7" name="Picture 6" descr="A picture containing photo, person, person, different&#10;&#10;Description automatically generated">
            <a:extLst>
              <a:ext uri="{FF2B5EF4-FFF2-40B4-BE49-F238E27FC236}">
                <a16:creationId xmlns:a16="http://schemas.microsoft.com/office/drawing/2014/main" id="{6466D91C-C359-4854-8CA2-14E002169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9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CCED7-CEBE-45AD-B1BB-12F7E6C0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7B1CC-D9E0-4DC1-9FC2-23FCA17F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20</a:t>
            </a:fld>
            <a:endParaRPr lang="en-CA"/>
          </a:p>
        </p:txBody>
      </p: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95889450-A630-4DB9-9697-F4814117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6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8C5D71-CDA9-49D6-8D00-57991829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F93D7F-A43C-45A4-A411-2DD693B6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21</a:t>
            </a:fld>
            <a:endParaRPr lang="en-CA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D2EC5C7-0D49-436E-A6CA-144D12BC4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2EE35-83CC-43CC-9CBC-FE648D1A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DD709-C1E1-4656-A659-747D4142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22</a:t>
            </a:fld>
            <a:endParaRPr lang="en-CA"/>
          </a:p>
        </p:txBody>
      </p:sp>
      <p:pic>
        <p:nvPicPr>
          <p:cNvPr id="5" name="Picture 4" descr="Application&#10;&#10;Description automatically generated">
            <a:extLst>
              <a:ext uri="{FF2B5EF4-FFF2-40B4-BE49-F238E27FC236}">
                <a16:creationId xmlns:a16="http://schemas.microsoft.com/office/drawing/2014/main" id="{532C2B36-07C3-4FD8-8042-4A662D906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2</a:t>
            </a:fld>
            <a:endParaRPr lang="en-CA" noProof="0" dirty="0"/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69293045-EC1F-488F-9F24-C4CA4904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3</a:t>
            </a:fld>
            <a:endParaRPr lang="en-CA" noProof="0" dirty="0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131304E-6931-4FF7-8F89-29D89263A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6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4</a:t>
            </a:fld>
            <a:endParaRPr lang="en-CA" noProof="0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8596921-643A-4365-812B-ED842CDB3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Government of Yukon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noProof="0" smtClean="0"/>
              <a:t>5</a:t>
            </a:fld>
            <a:endParaRPr lang="en-CA" noProof="0" dirty="0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5F9533-92A9-4BE0-9D1C-1FDD0CECD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5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F8F66-D8C5-4D58-A543-4E3A64DA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C3BFA6-C2FF-47DE-A29A-4795C3F3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6</a:t>
            </a:fld>
            <a:endParaRPr lang="en-CA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F14177C-73BC-4B5D-ACF7-0788B0AD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31A2F-6CA8-4986-B297-8F609217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B28D36-BDCB-4CCB-BC1E-7A3F246A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7</a:t>
            </a:fld>
            <a:endParaRPr lang="en-CA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84F2AB4-B9F4-4177-9639-583EF60B7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6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16DCE-6773-4239-9E02-AB44EC53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Government of Yukon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FEB25-422D-49B5-AECD-571CC2FD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DA17-AE8C-4E8A-9D22-6317634FEA89}" type="slidenum">
              <a:rPr lang="en-CA" smtClean="0"/>
              <a:t>8</a:t>
            </a:fld>
            <a:endParaRPr lang="en-CA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3523034-5FC4-4EB6-950C-3A10417BC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884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"/>
  <p:tag name="ARTICULATE_DESIGN_ID_OFFICE THEME" val="nGvAUNLx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YG Colour Theme">
      <a:dk1>
        <a:sysClr val="windowText" lastClr="000000"/>
      </a:dk1>
      <a:lt1>
        <a:sysClr val="window" lastClr="FFFFFF"/>
      </a:lt1>
      <a:dk2>
        <a:srgbClr val="3F3F3F"/>
      </a:dk2>
      <a:lt2>
        <a:srgbClr val="F2A900"/>
      </a:lt2>
      <a:accent1>
        <a:srgbClr val="244C5A"/>
      </a:accent1>
      <a:accent2>
        <a:srgbClr val="0097A9"/>
      </a:accent2>
      <a:accent3>
        <a:srgbClr val="7A9A01"/>
      </a:accent3>
      <a:accent4>
        <a:srgbClr val="F2A900"/>
      </a:accent4>
      <a:accent5>
        <a:srgbClr val="DC4405"/>
      </a:accent5>
      <a:accent6>
        <a:srgbClr val="512A44"/>
      </a:accent6>
      <a:hlink>
        <a:srgbClr val="0097A9"/>
      </a:hlink>
      <a:folHlink>
        <a:srgbClr val="512A44"/>
      </a:folHlink>
    </a:clrScheme>
    <a:fontScheme name="YG Fonts">
      <a:majorFont>
        <a:latin typeface="Montserrat"/>
        <a:ea typeface=""/>
        <a:cs typeface=""/>
      </a:majorFont>
      <a:minorFont>
        <a:latin typeface="Nunito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G_PowerPoint_Template4-standard.potx" id="{D669C5D6-662E-4ADC-AAA3-48CBA7712547}" vid="{5C586078-BCC0-44AD-AC1D-E26A7969E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9A5838AD45B498415CCD880FDD7D1" ma:contentTypeVersion="4" ma:contentTypeDescription="Create a new document." ma:contentTypeScope="" ma:versionID="f04326aa7393e36eb957904207156892">
  <xsd:schema xmlns:xsd="http://www.w3.org/2001/XMLSchema" xmlns:xs="http://www.w3.org/2001/XMLSchema" xmlns:p="http://schemas.microsoft.com/office/2006/metadata/properties" xmlns:ns2="735eeb13-47b0-4f7e-9a38-605dfa23e887" xmlns:ns3="2a83c39b-78ed-4d0f-a9c6-63ad690de364" targetNamespace="http://schemas.microsoft.com/office/2006/metadata/properties" ma:root="true" ma:fieldsID="ec19f999d024c0199ac446055dd53630" ns2:_="" ns3:_="">
    <xsd:import namespace="735eeb13-47b0-4f7e-9a38-605dfa23e887"/>
    <xsd:import namespace="2a83c39b-78ed-4d0f-a9c6-63ad690de3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ormat" minOccurs="0"/>
                <xsd:element ref="ns3:Template" minOccurs="0"/>
                <xsd:element ref="ns3:Colour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eeb13-47b0-4f7e-9a38-605dfa23e8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3c39b-78ed-4d0f-a9c6-63ad690de364" elementFormDefault="qualified">
    <xsd:import namespace="http://schemas.microsoft.com/office/2006/documentManagement/types"/>
    <xsd:import namespace="http://schemas.microsoft.com/office/infopath/2007/PartnerControls"/>
    <xsd:element name="Format" ma:index="11" nillable="true" ma:displayName="Format" ma:format="Dropdown" ma:internalName="Format">
      <xsd:simpleType>
        <xsd:restriction base="dms:Choice">
          <xsd:enumeration value="Indesign"/>
          <xsd:enumeration value="PDF"/>
          <xsd:enumeration value="PowerPoint"/>
          <xsd:enumeration value="Word"/>
        </xsd:restriction>
      </xsd:simpleType>
    </xsd:element>
    <xsd:element name="Template" ma:index="12" nillable="true" ma:displayName="Template" ma:format="Dropdown" ma:internalName="Template">
      <xsd:simpleType>
        <xsd:restriction base="dms:Choice">
          <xsd:enumeration value="Digital Ad"/>
          <xsd:enumeration value="Info sheet"/>
          <xsd:enumeration value="Letterhead"/>
          <xsd:enumeration value="Newsletter"/>
          <xsd:enumeration value="Memorandum"/>
          <xsd:enumeration value="Popup banner"/>
          <xsd:enumeration value="Poster"/>
          <xsd:enumeration value="PowerPoint"/>
          <xsd:enumeration value="Print Ad"/>
          <xsd:enumeration value="Report"/>
        </xsd:restriction>
      </xsd:simpleType>
    </xsd:element>
    <xsd:element name="Colour" ma:index="13" nillable="true" ma:displayName="Colour" ma:default="Colour" ma:format="Dropdown" ma:internalName="Colour">
      <xsd:simpleType>
        <xsd:restriction base="dms:Choice">
          <xsd:enumeration value="Black and White"/>
          <xsd:enumeration value="Colour"/>
        </xsd:restriction>
      </xsd:simpleType>
    </xsd:element>
    <xsd:element name="Comments" ma:index="14" nillable="true" ma:displayName="Comments" ma:internalName="Commen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 xmlns="2a83c39b-78ed-4d0f-a9c6-63ad690de364">PowerPoint</Template>
    <Comments xmlns="2a83c39b-78ed-4d0f-a9c6-63ad690de364">For standard screens</Comments>
    <Format xmlns="2a83c39b-78ed-4d0f-a9c6-63ad690de364">PowerPoint</Format>
    <Colour xmlns="2a83c39b-78ed-4d0f-a9c6-63ad690de364">Colour</Colour>
    <_dlc_DocId xmlns="735eeb13-47b0-4f7e-9a38-605dfa23e887">Z6NW6R6XXT22-1666052116-30</_dlc_DocId>
    <_dlc_DocIdUrl xmlns="735eeb13-47b0-4f7e-9a38-605dfa23e887">
      <Url>https://yukonnect.gov.yk.ca/department/HPW/our-department/supply-services/queens-printer/_layouts/15/DocIdRedir.aspx?ID=Z6NW6R6XXT22-1666052116-30</Url>
      <Description>Z6NW6R6XXT22-1666052116-30</Description>
    </_dlc_DocIdUrl>
  </documentManagement>
</p:properties>
</file>

<file path=customXml/itemProps1.xml><?xml version="1.0" encoding="utf-8"?>
<ds:datastoreItem xmlns:ds="http://schemas.openxmlformats.org/officeDocument/2006/customXml" ds:itemID="{6C1E6E51-1BC5-4CF4-B86B-734D4034A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DAE587-0433-4697-8BF3-55C7B55891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CA15F37-7782-4DD1-BDDF-41D2DF09D1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5eeb13-47b0-4f7e-9a38-605dfa23e887"/>
    <ds:schemaRef ds:uri="2a83c39b-78ed-4d0f-a9c6-63ad690d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A24659E-6AB0-46DA-AF72-3DC80798C7F3}">
  <ds:schemaRefs>
    <ds:schemaRef ds:uri="2a83c39b-78ed-4d0f-a9c6-63ad690de36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735eeb13-47b0-4f7e-9a38-605dfa23e8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YG_PowerPoint_Template4_standard[1]</Template>
  <TotalTime>8961</TotalTime>
  <Words>86</Words>
  <Application>Microsoft Office PowerPoint</Application>
  <PresentationFormat>On-screen Show (4:3)</PresentationFormat>
  <Paragraphs>44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Montserrat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Government of Yukon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Sheila.Tarr</dc:creator>
  <cp:lastModifiedBy>Michel.Morris</cp:lastModifiedBy>
  <cp:revision>48</cp:revision>
  <dcterms:created xsi:type="dcterms:W3CDTF">2018-05-10T17:41:33Z</dcterms:created>
  <dcterms:modified xsi:type="dcterms:W3CDTF">2021-02-01T16:59:31Z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726A15F8-C11B-4F23-A7BA-414275B41D9B</vt:lpwstr>
  </property>
  <property fmtid="{D5CDD505-2E9C-101B-9397-08002B2CF9AE}" pid="3" name="ArticulatePath">
    <vt:lpwstr>YG_PowerPoint_Template1</vt:lpwstr>
  </property>
  <property fmtid="{D5CDD505-2E9C-101B-9397-08002B2CF9AE}" pid="4" name="ContentTypeId">
    <vt:lpwstr>0x0101007469A5838AD45B498415CCD880FDD7D1</vt:lpwstr>
  </property>
  <property fmtid="{D5CDD505-2E9C-101B-9397-08002B2CF9AE}" pid="5" name="_dlc_DocIdItemGuid">
    <vt:lpwstr>85124c6b-b90a-45c4-85e5-f2e8dfd9be46</vt:lpwstr>
  </property>
</Properties>
</file>